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Lst>
  <p:notesMasterIdLst>
    <p:notesMasterId r:id="rId31"/>
  </p:notesMasterIdLst>
  <p:sldIdLst>
    <p:sldId id="256" r:id="rId5"/>
    <p:sldId id="257" r:id="rId6"/>
    <p:sldId id="258" r:id="rId7"/>
    <p:sldId id="259" r:id="rId8"/>
    <p:sldId id="260" r:id="rId9"/>
    <p:sldId id="8934" r:id="rId10"/>
    <p:sldId id="8935" r:id="rId11"/>
    <p:sldId id="8900" r:id="rId12"/>
    <p:sldId id="8902" r:id="rId13"/>
    <p:sldId id="8903" r:id="rId14"/>
    <p:sldId id="8940" r:id="rId15"/>
    <p:sldId id="8924" r:id="rId16"/>
    <p:sldId id="8925" r:id="rId17"/>
    <p:sldId id="8926" r:id="rId18"/>
    <p:sldId id="10721" r:id="rId19"/>
    <p:sldId id="1660" r:id="rId20"/>
    <p:sldId id="261" r:id="rId21"/>
    <p:sldId id="2076137217" r:id="rId22"/>
    <p:sldId id="2076137218" r:id="rId23"/>
    <p:sldId id="2076137219" r:id="rId24"/>
    <p:sldId id="2076137220" r:id="rId25"/>
    <p:sldId id="2076137216" r:id="rId26"/>
    <p:sldId id="262" r:id="rId27"/>
    <p:sldId id="2076137210" r:id="rId28"/>
    <p:sldId id="2076137221" r:id="rId29"/>
    <p:sldId id="207613722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12" y="72"/>
      </p:cViewPr>
      <p:guideLst/>
    </p:cSldViewPr>
  </p:slideViewPr>
  <p:notesTextViewPr>
    <p:cViewPr>
      <p:scale>
        <a:sx n="1" d="1"/>
        <a:sy n="1" d="1"/>
      </p:scale>
      <p:origin x="0" y="0"/>
    </p:cViewPr>
  </p:notesTextViewPr>
  <p:notesViewPr>
    <p:cSldViewPr snapToGrid="0">
      <p:cViewPr>
        <p:scale>
          <a:sx n="75" d="100"/>
          <a:sy n="75" d="100"/>
        </p:scale>
        <p:origin x="3448" y="3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 Junell" userId="S::junellj@wwu.edu::2598e9ae-4bd8-4ea4-97fa-393fc3feb17d" providerId="AD" clId="Web-{EA1BE81C-CFA4-4316-B06C-DA25A148AC27}"/>
    <pc:docChg chg="addSld delSld modSld sldOrd">
      <pc:chgData name="Jon Junell" userId="S::junellj@wwu.edu::2598e9ae-4bd8-4ea4-97fa-393fc3feb17d" providerId="AD" clId="Web-{EA1BE81C-CFA4-4316-B06C-DA25A148AC27}" dt="2019-12-04T23:47:24.659" v="3655"/>
      <pc:docMkLst>
        <pc:docMk/>
      </pc:docMkLst>
      <pc:sldChg chg="addSp delSp modSp modNotes">
        <pc:chgData name="Jon Junell" userId="S::junellj@wwu.edu::2598e9ae-4bd8-4ea4-97fa-393fc3feb17d" providerId="AD" clId="Web-{EA1BE81C-CFA4-4316-B06C-DA25A148AC27}" dt="2019-12-04T23:46:44.893" v="3652"/>
        <pc:sldMkLst>
          <pc:docMk/>
          <pc:sldMk cId="2363860884" sldId="262"/>
        </pc:sldMkLst>
        <pc:spChg chg="mod">
          <ac:chgData name="Jon Junell" userId="S::junellj@wwu.edu::2598e9ae-4bd8-4ea4-97fa-393fc3feb17d" providerId="AD" clId="Web-{EA1BE81C-CFA4-4316-B06C-DA25A148AC27}" dt="2019-12-04T18:20:36.532" v="184" actId="20577"/>
          <ac:spMkLst>
            <pc:docMk/>
            <pc:sldMk cId="2363860884" sldId="262"/>
            <ac:spMk id="3" creationId="{16D28FD4-4200-47B6-BC23-DC050D004823}"/>
          </ac:spMkLst>
        </pc:spChg>
        <pc:picChg chg="add del mod">
          <ac:chgData name="Jon Junell" userId="S::junellj@wwu.edu::2598e9ae-4bd8-4ea4-97fa-393fc3feb17d" providerId="AD" clId="Web-{EA1BE81C-CFA4-4316-B06C-DA25A148AC27}" dt="2019-12-04T23:46:44.893" v="3652"/>
          <ac:picMkLst>
            <pc:docMk/>
            <pc:sldMk cId="2363860884" sldId="262"/>
            <ac:picMk id="5" creationId="{B55C3837-1439-464B-9F79-79C067EC1267}"/>
          </ac:picMkLst>
        </pc:picChg>
        <pc:picChg chg="del mod">
          <ac:chgData name="Jon Junell" userId="S::junellj@wwu.edu::2598e9ae-4bd8-4ea4-97fa-393fc3feb17d" providerId="AD" clId="Web-{EA1BE81C-CFA4-4316-B06C-DA25A148AC27}" dt="2019-12-04T23:46:28.862" v="3650"/>
          <ac:picMkLst>
            <pc:docMk/>
            <pc:sldMk cId="2363860884" sldId="262"/>
            <ac:picMk id="10" creationId="{173859C1-814B-40E5-A856-D11C057CAD8A}"/>
          </ac:picMkLst>
        </pc:picChg>
        <pc:picChg chg="del mod">
          <ac:chgData name="Jon Junell" userId="S::junellj@wwu.edu::2598e9ae-4bd8-4ea4-97fa-393fc3feb17d" providerId="AD" clId="Web-{EA1BE81C-CFA4-4316-B06C-DA25A148AC27}" dt="2019-12-04T23:46:31.050" v="3651"/>
          <ac:picMkLst>
            <pc:docMk/>
            <pc:sldMk cId="2363860884" sldId="262"/>
            <ac:picMk id="2050" creationId="{A2FB7398-F54A-4F71-9028-ABD0A6915EE7}"/>
          </ac:picMkLst>
        </pc:picChg>
      </pc:sldChg>
      <pc:sldChg chg="modNotes">
        <pc:chgData name="Jon Junell" userId="S::junellj@wwu.edu::2598e9ae-4bd8-4ea4-97fa-393fc3feb17d" providerId="AD" clId="Web-{EA1BE81C-CFA4-4316-B06C-DA25A148AC27}" dt="2019-12-04T22:35:11.397" v="2173"/>
        <pc:sldMkLst>
          <pc:docMk/>
          <pc:sldMk cId="808178144" sldId="2076137210"/>
        </pc:sldMkLst>
      </pc:sldChg>
      <pc:sldChg chg="addAnim modAnim">
        <pc:chgData name="Jon Junell" userId="S::junellj@wwu.edu::2598e9ae-4bd8-4ea4-97fa-393fc3feb17d" providerId="AD" clId="Web-{EA1BE81C-CFA4-4316-B06C-DA25A148AC27}" dt="2019-12-04T22:05:30.783" v="680"/>
        <pc:sldMkLst>
          <pc:docMk/>
          <pc:sldMk cId="818195557" sldId="2076137212"/>
        </pc:sldMkLst>
      </pc:sldChg>
      <pc:sldChg chg="modNotes">
        <pc:chgData name="Jon Junell" userId="S::junellj@wwu.edu::2598e9ae-4bd8-4ea4-97fa-393fc3feb17d" providerId="AD" clId="Web-{EA1BE81C-CFA4-4316-B06C-DA25A148AC27}" dt="2019-12-04T23:24:06.280" v="2745"/>
        <pc:sldMkLst>
          <pc:docMk/>
          <pc:sldMk cId="293175661" sldId="2076137213"/>
        </pc:sldMkLst>
      </pc:sldChg>
      <pc:sldChg chg="addSp delSp modSp del mod setBg setClrOvrMap modNotes">
        <pc:chgData name="Jon Junell" userId="S::junellj@wwu.edu::2598e9ae-4bd8-4ea4-97fa-393fc3feb17d" providerId="AD" clId="Web-{EA1BE81C-CFA4-4316-B06C-DA25A148AC27}" dt="2019-12-04T23:24:10.046" v="2746"/>
        <pc:sldMkLst>
          <pc:docMk/>
          <pc:sldMk cId="2979738698" sldId="2076137214"/>
        </pc:sldMkLst>
        <pc:spChg chg="del mod">
          <ac:chgData name="Jon Junell" userId="S::junellj@wwu.edu::2598e9ae-4bd8-4ea4-97fa-393fc3feb17d" providerId="AD" clId="Web-{EA1BE81C-CFA4-4316-B06C-DA25A148AC27}" dt="2019-12-04T23:08:14.309" v="2514"/>
          <ac:spMkLst>
            <pc:docMk/>
            <pc:sldMk cId="2979738698" sldId="2076137214"/>
            <ac:spMk id="2" creationId="{AECE1B69-6AE1-4243-8071-9573BFB2877C}"/>
          </ac:spMkLst>
        </pc:spChg>
        <pc:spChg chg="mod">
          <ac:chgData name="Jon Junell" userId="S::junellj@wwu.edu::2598e9ae-4bd8-4ea4-97fa-393fc3feb17d" providerId="AD" clId="Web-{EA1BE81C-CFA4-4316-B06C-DA25A148AC27}" dt="2019-12-04T23:07:47.528" v="2507" actId="20577"/>
          <ac:spMkLst>
            <pc:docMk/>
            <pc:sldMk cId="2979738698" sldId="2076137214"/>
            <ac:spMk id="3" creationId="{3D91BE49-A2BD-4FAE-B716-37C08FCCAB17}"/>
          </ac:spMkLst>
        </pc:spChg>
        <pc:spChg chg="add mod">
          <ac:chgData name="Jon Junell" userId="S::junellj@wwu.edu::2598e9ae-4bd8-4ea4-97fa-393fc3feb17d" providerId="AD" clId="Web-{EA1BE81C-CFA4-4316-B06C-DA25A148AC27}" dt="2019-12-04T23:09:27.997" v="2556" actId="20577"/>
          <ac:spMkLst>
            <pc:docMk/>
            <pc:sldMk cId="2979738698" sldId="2076137214"/>
            <ac:spMk id="8" creationId="{A9A845EC-2E80-4B63-A67D-C60013B7BD35}"/>
          </ac:spMkLst>
        </pc:spChg>
        <pc:spChg chg="del">
          <ac:chgData name="Jon Junell" userId="S::junellj@wwu.edu::2598e9ae-4bd8-4ea4-97fa-393fc3feb17d" providerId="AD" clId="Web-{EA1BE81C-CFA4-4316-B06C-DA25A148AC27}" dt="2019-12-04T22:04:03.564" v="670"/>
          <ac:spMkLst>
            <pc:docMk/>
            <pc:sldMk cId="2979738698" sldId="2076137214"/>
            <ac:spMk id="15" creationId="{E844E128-FF69-4E9F-8327-6B504B3C5AE1}"/>
          </ac:spMkLst>
        </pc:spChg>
        <pc:spChg chg="add del">
          <ac:chgData name="Jon Junell" userId="S::junellj@wwu.edu::2598e9ae-4bd8-4ea4-97fa-393fc3feb17d" providerId="AD" clId="Web-{EA1BE81C-CFA4-4316-B06C-DA25A148AC27}" dt="2019-12-04T22:04:36.392" v="676"/>
          <ac:spMkLst>
            <pc:docMk/>
            <pc:sldMk cId="2979738698" sldId="2076137214"/>
            <ac:spMk id="21" creationId="{E844E128-FF69-4E9F-8327-6B504B3C5AE1}"/>
          </ac:spMkLst>
        </pc:spChg>
        <pc:spChg chg="add del">
          <ac:chgData name="Jon Junell" userId="S::junellj@wwu.edu::2598e9ae-4bd8-4ea4-97fa-393fc3feb17d" providerId="AD" clId="Web-{EA1BE81C-CFA4-4316-B06C-DA25A148AC27}" dt="2019-12-04T23:06:32.168" v="2484"/>
          <ac:spMkLst>
            <pc:docMk/>
            <pc:sldMk cId="2979738698" sldId="2076137214"/>
            <ac:spMk id="25" creationId="{E844E128-FF69-4E9F-8327-6B504B3C5AE1}"/>
          </ac:spMkLst>
        </pc:spChg>
        <pc:spChg chg="add del">
          <ac:chgData name="Jon Junell" userId="S::junellj@wwu.edu::2598e9ae-4bd8-4ea4-97fa-393fc3feb17d" providerId="AD" clId="Web-{EA1BE81C-CFA4-4316-B06C-DA25A148AC27}" dt="2019-12-04T22:04:19.049" v="673"/>
          <ac:spMkLst>
            <pc:docMk/>
            <pc:sldMk cId="2979738698" sldId="2076137214"/>
            <ac:spMk id="28" creationId="{E844E128-FF69-4E9F-8327-6B504B3C5AE1}"/>
          </ac:spMkLst>
        </pc:spChg>
        <pc:spChg chg="add">
          <ac:chgData name="Jon Junell" userId="S::junellj@wwu.edu::2598e9ae-4bd8-4ea4-97fa-393fc3feb17d" providerId="AD" clId="Web-{EA1BE81C-CFA4-4316-B06C-DA25A148AC27}" dt="2019-12-04T23:06:32.168" v="2484"/>
          <ac:spMkLst>
            <pc:docMk/>
            <pc:sldMk cId="2979738698" sldId="2076137214"/>
            <ac:spMk id="29" creationId="{990D0034-F768-41E7-85D4-F38C4DE85770}"/>
          </ac:spMkLst>
        </pc:spChg>
        <pc:spChg chg="add del">
          <ac:chgData name="Jon Junell" userId="S::junellj@wwu.edu::2598e9ae-4bd8-4ea4-97fa-393fc3feb17d" providerId="AD" clId="Web-{EA1BE81C-CFA4-4316-B06C-DA25A148AC27}" dt="2019-12-04T23:06:32.153" v="2483"/>
          <ac:spMkLst>
            <pc:docMk/>
            <pc:sldMk cId="2979738698" sldId="2076137214"/>
            <ac:spMk id="31" creationId="{D40791F6-715D-481A-9C4A-3645AECFD5A0}"/>
          </ac:spMkLst>
        </pc:spChg>
        <pc:spChg chg="add">
          <ac:chgData name="Jon Junell" userId="S::junellj@wwu.edu::2598e9ae-4bd8-4ea4-97fa-393fc3feb17d" providerId="AD" clId="Web-{EA1BE81C-CFA4-4316-B06C-DA25A148AC27}" dt="2019-12-04T23:06:32.168" v="2484"/>
          <ac:spMkLst>
            <pc:docMk/>
            <pc:sldMk cId="2979738698" sldId="2076137214"/>
            <ac:spMk id="32" creationId="{95B38FD6-641F-41BF-B466-C1C6366420F0}"/>
          </ac:spMkLst>
        </pc:spChg>
        <pc:spChg chg="add del">
          <ac:chgData name="Jon Junell" userId="S::junellj@wwu.edu::2598e9ae-4bd8-4ea4-97fa-393fc3feb17d" providerId="AD" clId="Web-{EA1BE81C-CFA4-4316-B06C-DA25A148AC27}" dt="2019-12-04T23:06:32.153" v="2483"/>
          <ac:spMkLst>
            <pc:docMk/>
            <pc:sldMk cId="2979738698" sldId="2076137214"/>
            <ac:spMk id="35" creationId="{811CBAFA-D7E0-40A7-BB94-2C05304B407B}"/>
          </ac:spMkLst>
        </pc:spChg>
        <pc:spChg chg="add">
          <ac:chgData name="Jon Junell" userId="S::junellj@wwu.edu::2598e9ae-4bd8-4ea4-97fa-393fc3feb17d" providerId="AD" clId="Web-{EA1BE81C-CFA4-4316-B06C-DA25A148AC27}" dt="2019-12-04T23:06:32.168" v="2484"/>
          <ac:spMkLst>
            <pc:docMk/>
            <pc:sldMk cId="2979738698" sldId="2076137214"/>
            <ac:spMk id="37" creationId="{7363FFA6-C551-4935-A474-8B2482E55BAC}"/>
          </ac:spMkLst>
        </pc:spChg>
        <pc:picChg chg="del mod ord">
          <ac:chgData name="Jon Junell" userId="S::junellj@wwu.edu::2598e9ae-4bd8-4ea4-97fa-393fc3feb17d" providerId="AD" clId="Web-{EA1BE81C-CFA4-4316-B06C-DA25A148AC27}" dt="2019-12-04T23:12:15.794" v="2574"/>
          <ac:picMkLst>
            <pc:docMk/>
            <pc:sldMk cId="2979738698" sldId="2076137214"/>
            <ac:picMk id="4" creationId="{EA30BD0D-D394-41C3-BA33-ACA49C19A78C}"/>
          </ac:picMkLst>
        </pc:picChg>
        <pc:picChg chg="add del mod">
          <ac:chgData name="Jon Junell" userId="S::junellj@wwu.edu::2598e9ae-4bd8-4ea4-97fa-393fc3feb17d" providerId="AD" clId="Web-{EA1BE81C-CFA4-4316-B06C-DA25A148AC27}" dt="2019-12-04T23:11:13.013" v="2566"/>
          <ac:picMkLst>
            <pc:docMk/>
            <pc:sldMk cId="2979738698" sldId="2076137214"/>
            <ac:picMk id="5" creationId="{59AC0D67-9D95-4410-BCF9-F8B141221DCF}"/>
          </ac:picMkLst>
        </pc:picChg>
        <pc:cxnChg chg="del">
          <ac:chgData name="Jon Junell" userId="S::junellj@wwu.edu::2598e9ae-4bd8-4ea4-97fa-393fc3feb17d" providerId="AD" clId="Web-{EA1BE81C-CFA4-4316-B06C-DA25A148AC27}" dt="2019-12-04T22:04:03.564" v="670"/>
          <ac:cxnSpMkLst>
            <pc:docMk/>
            <pc:sldMk cId="2979738698" sldId="2076137214"/>
            <ac:cxnSpMk id="16" creationId="{055CEADF-09EA-423C-8C45-F94AF44D5AF0}"/>
          </ac:cxnSpMkLst>
        </pc:cxnChg>
        <pc:cxnChg chg="add del">
          <ac:chgData name="Jon Junell" userId="S::junellj@wwu.edu::2598e9ae-4bd8-4ea4-97fa-393fc3feb17d" providerId="AD" clId="Web-{EA1BE81C-CFA4-4316-B06C-DA25A148AC27}" dt="2019-12-04T22:04:36.392" v="676"/>
          <ac:cxnSpMkLst>
            <pc:docMk/>
            <pc:sldMk cId="2979738698" sldId="2076137214"/>
            <ac:cxnSpMk id="23" creationId="{055CEADF-09EA-423C-8C45-F94AF44D5AF0}"/>
          </ac:cxnSpMkLst>
        </pc:cxnChg>
        <pc:cxnChg chg="add del">
          <ac:chgData name="Jon Junell" userId="S::junellj@wwu.edu::2598e9ae-4bd8-4ea4-97fa-393fc3feb17d" providerId="AD" clId="Web-{EA1BE81C-CFA4-4316-B06C-DA25A148AC27}" dt="2019-12-04T23:06:32.168" v="2484"/>
          <ac:cxnSpMkLst>
            <pc:docMk/>
            <pc:sldMk cId="2979738698" sldId="2076137214"/>
            <ac:cxnSpMk id="26" creationId="{055CEADF-09EA-423C-8C45-F94AF44D5AF0}"/>
          </ac:cxnSpMkLst>
        </pc:cxnChg>
        <pc:cxnChg chg="add del">
          <ac:chgData name="Jon Junell" userId="S::junellj@wwu.edu::2598e9ae-4bd8-4ea4-97fa-393fc3feb17d" providerId="AD" clId="Web-{EA1BE81C-CFA4-4316-B06C-DA25A148AC27}" dt="2019-12-04T22:04:19.049" v="673"/>
          <ac:cxnSpMkLst>
            <pc:docMk/>
            <pc:sldMk cId="2979738698" sldId="2076137214"/>
            <ac:cxnSpMk id="30" creationId="{055CEADF-09EA-423C-8C45-F94AF44D5AF0}"/>
          </ac:cxnSpMkLst>
        </pc:cxnChg>
        <pc:cxnChg chg="add del">
          <ac:chgData name="Jon Junell" userId="S::junellj@wwu.edu::2598e9ae-4bd8-4ea4-97fa-393fc3feb17d" providerId="AD" clId="Web-{EA1BE81C-CFA4-4316-B06C-DA25A148AC27}" dt="2019-12-04T23:06:32.153" v="2483"/>
          <ac:cxnSpMkLst>
            <pc:docMk/>
            <pc:sldMk cId="2979738698" sldId="2076137214"/>
            <ac:cxnSpMk id="33" creationId="{740F83A4-FAC4-4867-95A5-BBFD280C7BF5}"/>
          </ac:cxnSpMkLst>
        </pc:cxnChg>
        <pc:cxnChg chg="add">
          <ac:chgData name="Jon Junell" userId="S::junellj@wwu.edu::2598e9ae-4bd8-4ea4-97fa-393fc3feb17d" providerId="AD" clId="Web-{EA1BE81C-CFA4-4316-B06C-DA25A148AC27}" dt="2019-12-04T23:06:32.168" v="2484"/>
          <ac:cxnSpMkLst>
            <pc:docMk/>
            <pc:sldMk cId="2979738698" sldId="2076137214"/>
            <ac:cxnSpMk id="34" creationId="{6BF9119E-766E-4526-AAE5-639F577C0493}"/>
          </ac:cxnSpMkLst>
        </pc:cxnChg>
      </pc:sldChg>
      <pc:sldChg chg="modNotes">
        <pc:chgData name="Jon Junell" userId="S::junellj@wwu.edu::2598e9ae-4bd8-4ea4-97fa-393fc3feb17d" providerId="AD" clId="Web-{EA1BE81C-CFA4-4316-B06C-DA25A148AC27}" dt="2019-12-04T23:27:58.406" v="3384"/>
        <pc:sldMkLst>
          <pc:docMk/>
          <pc:sldMk cId="3663712118" sldId="2076137215"/>
        </pc:sldMkLst>
      </pc:sldChg>
      <pc:sldChg chg="addSp delSp modSp new mod ord setBg setClrOvrMap modNotes">
        <pc:chgData name="Jon Junell" userId="S::junellj@wwu.edu::2598e9ae-4bd8-4ea4-97fa-393fc3feb17d" providerId="AD" clId="Web-{EA1BE81C-CFA4-4316-B06C-DA25A148AC27}" dt="2019-12-04T23:47:03.659" v="3654" actId="1076"/>
        <pc:sldMkLst>
          <pc:docMk/>
          <pc:sldMk cId="1889923518" sldId="2076137221"/>
        </pc:sldMkLst>
        <pc:spChg chg="mod">
          <ac:chgData name="Jon Junell" userId="S::junellj@wwu.edu::2598e9ae-4bd8-4ea4-97fa-393fc3feb17d" providerId="AD" clId="Web-{EA1BE81C-CFA4-4316-B06C-DA25A148AC27}" dt="2019-12-04T22:24:46.896" v="1251"/>
          <ac:spMkLst>
            <pc:docMk/>
            <pc:sldMk cId="1889923518" sldId="2076137221"/>
            <ac:spMk id="2" creationId="{E8008807-0A38-4D1D-9F48-E4F0CBF40945}"/>
          </ac:spMkLst>
        </pc:spChg>
        <pc:spChg chg="del">
          <ac:chgData name="Jon Junell" userId="S::junellj@wwu.edu::2598e9ae-4bd8-4ea4-97fa-393fc3feb17d" providerId="AD" clId="Web-{EA1BE81C-CFA4-4316-B06C-DA25A148AC27}" dt="2019-12-04T18:14:10.786" v="70"/>
          <ac:spMkLst>
            <pc:docMk/>
            <pc:sldMk cId="1889923518" sldId="2076137221"/>
            <ac:spMk id="3" creationId="{ED44F3E2-7B2B-4A29-AEA1-05495B668E83}"/>
          </ac:spMkLst>
        </pc:spChg>
        <pc:spChg chg="add del">
          <ac:chgData name="Jon Junell" userId="S::junellj@wwu.edu::2598e9ae-4bd8-4ea4-97fa-393fc3feb17d" providerId="AD" clId="Web-{EA1BE81C-CFA4-4316-B06C-DA25A148AC27}" dt="2019-12-04T18:36:18.334" v="198"/>
          <ac:spMkLst>
            <pc:docMk/>
            <pc:sldMk cId="1889923518" sldId="2076137221"/>
            <ac:spMk id="8" creationId="{E844E128-FF69-4E9F-8327-6B504B3C5AE1}"/>
          </ac:spMkLst>
        </pc:spChg>
        <pc:spChg chg="add del">
          <ac:chgData name="Jon Junell" userId="S::junellj@wwu.edu::2598e9ae-4bd8-4ea4-97fa-393fc3feb17d" providerId="AD" clId="Web-{EA1BE81C-CFA4-4316-B06C-DA25A148AC27}" dt="2019-12-04T18:36:10.631" v="197"/>
          <ac:spMkLst>
            <pc:docMk/>
            <pc:sldMk cId="1889923518" sldId="2076137221"/>
            <ac:spMk id="10" creationId="{903E4999-E4EA-4790-AD12-CE66376987BF}"/>
          </ac:spMkLst>
        </pc:spChg>
        <pc:spChg chg="add del">
          <ac:chgData name="Jon Junell" userId="S::junellj@wwu.edu::2598e9ae-4bd8-4ea4-97fa-393fc3feb17d" providerId="AD" clId="Web-{EA1BE81C-CFA4-4316-B06C-DA25A148AC27}" dt="2019-12-04T18:25:15.857" v="195"/>
          <ac:spMkLst>
            <pc:docMk/>
            <pc:sldMk cId="1889923518" sldId="2076137221"/>
            <ac:spMk id="11" creationId="{39E3965E-AC41-4711-9D10-E25ABB132D86}"/>
          </ac:spMkLst>
        </pc:spChg>
        <pc:spChg chg="add del">
          <ac:chgData name="Jon Junell" userId="S::junellj@wwu.edu::2598e9ae-4bd8-4ea4-97fa-393fc3feb17d" providerId="AD" clId="Web-{EA1BE81C-CFA4-4316-B06C-DA25A148AC27}" dt="2019-12-04T22:24:46.896" v="1251"/>
          <ac:spMkLst>
            <pc:docMk/>
            <pc:sldMk cId="1889923518" sldId="2076137221"/>
            <ac:spMk id="14" creationId="{39E3965E-AC41-4711-9D10-E25ABB132D86}"/>
          </ac:spMkLst>
        </pc:spChg>
        <pc:spChg chg="add del">
          <ac:chgData name="Jon Junell" userId="S::junellj@wwu.edu::2598e9ae-4bd8-4ea4-97fa-393fc3feb17d" providerId="AD" clId="Web-{EA1BE81C-CFA4-4316-B06C-DA25A148AC27}" dt="2019-12-04T18:25:15.857" v="195"/>
          <ac:spMkLst>
            <pc:docMk/>
            <pc:sldMk cId="1889923518" sldId="2076137221"/>
            <ac:spMk id="15" creationId="{2FDF0794-1B86-42B2-B8C7-F60123E638ED}"/>
          </ac:spMkLst>
        </pc:spChg>
        <pc:spChg chg="add del">
          <ac:chgData name="Jon Junell" userId="S::junellj@wwu.edu::2598e9ae-4bd8-4ea4-97fa-393fc3feb17d" providerId="AD" clId="Web-{EA1BE81C-CFA4-4316-B06C-DA25A148AC27}" dt="2019-12-04T18:25:15.857" v="195"/>
          <ac:spMkLst>
            <pc:docMk/>
            <pc:sldMk cId="1889923518" sldId="2076137221"/>
            <ac:spMk id="17" creationId="{C5373426-E26E-431D-959C-5DB96C0B6208}"/>
          </ac:spMkLst>
        </pc:spChg>
        <pc:spChg chg="add del">
          <ac:chgData name="Jon Junell" userId="S::junellj@wwu.edu::2598e9ae-4bd8-4ea4-97fa-393fc3feb17d" providerId="AD" clId="Web-{EA1BE81C-CFA4-4316-B06C-DA25A148AC27}" dt="2019-12-04T22:24:46.896" v="1251"/>
          <ac:spMkLst>
            <pc:docMk/>
            <pc:sldMk cId="1889923518" sldId="2076137221"/>
            <ac:spMk id="18" creationId="{548B4202-DCD5-4F8C-B481-743A989A9DFF}"/>
          </ac:spMkLst>
        </pc:spChg>
        <pc:spChg chg="add del">
          <ac:chgData name="Jon Junell" userId="S::junellj@wwu.edu::2598e9ae-4bd8-4ea4-97fa-393fc3feb17d" providerId="AD" clId="Web-{EA1BE81C-CFA4-4316-B06C-DA25A148AC27}" dt="2019-12-04T18:25:15.857" v="195"/>
          <ac:spMkLst>
            <pc:docMk/>
            <pc:sldMk cId="1889923518" sldId="2076137221"/>
            <ac:spMk id="21" creationId="{E239D8CC-16F4-4B2B-80F0-203C56D0D2DE}"/>
          </ac:spMkLst>
        </pc:spChg>
        <pc:spChg chg="add del">
          <ac:chgData name="Jon Junell" userId="S::junellj@wwu.edu::2598e9ae-4bd8-4ea4-97fa-393fc3feb17d" providerId="AD" clId="Web-{EA1BE81C-CFA4-4316-B06C-DA25A148AC27}" dt="2019-12-04T22:24:46.896" v="1251"/>
          <ac:spMkLst>
            <pc:docMk/>
            <pc:sldMk cId="1889923518" sldId="2076137221"/>
            <ac:spMk id="25" creationId="{8EE702CF-91CE-4661-ACBF-3C8160D1B433}"/>
          </ac:spMkLst>
        </pc:spChg>
        <pc:spChg chg="add">
          <ac:chgData name="Jon Junell" userId="S::junellj@wwu.edu::2598e9ae-4bd8-4ea4-97fa-393fc3feb17d" providerId="AD" clId="Web-{EA1BE81C-CFA4-4316-B06C-DA25A148AC27}" dt="2019-12-04T22:24:46.896" v="1251"/>
          <ac:spMkLst>
            <pc:docMk/>
            <pc:sldMk cId="1889923518" sldId="2076137221"/>
            <ac:spMk id="30" creationId="{39E3965E-AC41-4711-9D10-E25ABB132D86}"/>
          </ac:spMkLst>
        </pc:spChg>
        <pc:spChg chg="add">
          <ac:chgData name="Jon Junell" userId="S::junellj@wwu.edu::2598e9ae-4bd8-4ea4-97fa-393fc3feb17d" providerId="AD" clId="Web-{EA1BE81C-CFA4-4316-B06C-DA25A148AC27}" dt="2019-12-04T22:24:46.896" v="1251"/>
          <ac:spMkLst>
            <pc:docMk/>
            <pc:sldMk cId="1889923518" sldId="2076137221"/>
            <ac:spMk id="34" creationId="{44A37DD3-1B84-4776-94E1-C0AAA5C0F629}"/>
          </ac:spMkLst>
        </pc:spChg>
        <pc:spChg chg="add">
          <ac:chgData name="Jon Junell" userId="S::junellj@wwu.edu::2598e9ae-4bd8-4ea4-97fa-393fc3feb17d" providerId="AD" clId="Web-{EA1BE81C-CFA4-4316-B06C-DA25A148AC27}" dt="2019-12-04T22:24:46.896" v="1251"/>
          <ac:spMkLst>
            <pc:docMk/>
            <pc:sldMk cId="1889923518" sldId="2076137221"/>
            <ac:spMk id="36" creationId="{0B4FB531-34DA-4777-9BD5-5B885DC38198}"/>
          </ac:spMkLst>
        </pc:spChg>
        <pc:picChg chg="add mod">
          <ac:chgData name="Jon Junell" userId="S::junellj@wwu.edu::2598e9ae-4bd8-4ea4-97fa-393fc3feb17d" providerId="AD" clId="Web-{EA1BE81C-CFA4-4316-B06C-DA25A148AC27}" dt="2019-12-04T23:47:03.659" v="3654" actId="1076"/>
          <ac:picMkLst>
            <pc:docMk/>
            <pc:sldMk cId="1889923518" sldId="2076137221"/>
            <ac:picMk id="3" creationId="{93474E1B-892F-447E-BCCC-13C439F78CF8}"/>
          </ac:picMkLst>
        </pc:picChg>
        <pc:picChg chg="add del mod ord">
          <ac:chgData name="Jon Junell" userId="S::junellj@wwu.edu::2598e9ae-4bd8-4ea4-97fa-393fc3feb17d" providerId="AD" clId="Web-{EA1BE81C-CFA4-4316-B06C-DA25A148AC27}" dt="2019-12-04T22:12:23.894" v="810"/>
          <ac:picMkLst>
            <pc:docMk/>
            <pc:sldMk cId="1889923518" sldId="2076137221"/>
            <ac:picMk id="4" creationId="{17BE612F-AAF7-4765-90BF-4F6A3346B646}"/>
          </ac:picMkLst>
        </pc:picChg>
        <pc:picChg chg="add mod ord">
          <ac:chgData name="Jon Junell" userId="S::junellj@wwu.edu::2598e9ae-4bd8-4ea4-97fa-393fc3feb17d" providerId="AD" clId="Web-{EA1BE81C-CFA4-4316-B06C-DA25A148AC27}" dt="2019-12-04T22:24:46.896" v="1251"/>
          <ac:picMkLst>
            <pc:docMk/>
            <pc:sldMk cId="1889923518" sldId="2076137221"/>
            <ac:picMk id="6" creationId="{C2D8C133-B285-4409-ABB4-1957200018C6}"/>
          </ac:picMkLst>
        </pc:picChg>
        <pc:picChg chg="add mod ord">
          <ac:chgData name="Jon Junell" userId="S::junellj@wwu.edu::2598e9ae-4bd8-4ea4-97fa-393fc3feb17d" providerId="AD" clId="Web-{EA1BE81C-CFA4-4316-B06C-DA25A148AC27}" dt="2019-12-04T22:24:46.896" v="1251"/>
          <ac:picMkLst>
            <pc:docMk/>
            <pc:sldMk cId="1889923518" sldId="2076137221"/>
            <ac:picMk id="12" creationId="{509F5326-BE42-4E42-A611-4EB3E1F5E453}"/>
          </ac:picMkLst>
        </pc:picChg>
        <pc:cxnChg chg="add del">
          <ac:chgData name="Jon Junell" userId="S::junellj@wwu.edu::2598e9ae-4bd8-4ea4-97fa-393fc3feb17d" providerId="AD" clId="Web-{EA1BE81C-CFA4-4316-B06C-DA25A148AC27}" dt="2019-12-04T18:36:18.334" v="198"/>
          <ac:cxnSpMkLst>
            <pc:docMk/>
            <pc:sldMk cId="1889923518" sldId="2076137221"/>
            <ac:cxnSpMk id="9" creationId="{055CEADF-09EA-423C-8C45-F94AF44D5AF0}"/>
          </ac:cxnSpMkLst>
        </pc:cxnChg>
        <pc:cxnChg chg="add del">
          <ac:chgData name="Jon Junell" userId="S::junellj@wwu.edu::2598e9ae-4bd8-4ea4-97fa-393fc3feb17d" providerId="AD" clId="Web-{EA1BE81C-CFA4-4316-B06C-DA25A148AC27}" dt="2019-12-04T18:25:15.857" v="195"/>
          <ac:cxnSpMkLst>
            <pc:docMk/>
            <pc:sldMk cId="1889923518" sldId="2076137221"/>
            <ac:cxnSpMk id="13" creationId="{1F5DC8C3-BA5F-4EED-BB9A-A14272BD82A1}"/>
          </ac:cxnSpMkLst>
        </pc:cxnChg>
        <pc:cxnChg chg="add del">
          <ac:chgData name="Jon Junell" userId="S::junellj@wwu.edu::2598e9ae-4bd8-4ea4-97fa-393fc3feb17d" providerId="AD" clId="Web-{EA1BE81C-CFA4-4316-B06C-DA25A148AC27}" dt="2019-12-04T22:24:46.896" v="1251"/>
          <ac:cxnSpMkLst>
            <pc:docMk/>
            <pc:sldMk cId="1889923518" sldId="2076137221"/>
            <ac:cxnSpMk id="16" creationId="{1F5DC8C3-BA5F-4EED-BB9A-A14272BD82A1}"/>
          </ac:cxnSpMkLst>
        </pc:cxnChg>
        <pc:cxnChg chg="add del">
          <ac:chgData name="Jon Junell" userId="S::junellj@wwu.edu::2598e9ae-4bd8-4ea4-97fa-393fc3feb17d" providerId="AD" clId="Web-{EA1BE81C-CFA4-4316-B06C-DA25A148AC27}" dt="2019-12-04T18:25:15.857" v="195"/>
          <ac:cxnSpMkLst>
            <pc:docMk/>
            <pc:sldMk cId="1889923518" sldId="2076137221"/>
            <ac:cxnSpMk id="19" creationId="{96D07482-83A3-4451-943C-B46961082957}"/>
          </ac:cxnSpMkLst>
        </pc:cxnChg>
        <pc:cxnChg chg="add del">
          <ac:chgData name="Jon Junell" userId="S::junellj@wwu.edu::2598e9ae-4bd8-4ea4-97fa-393fc3feb17d" providerId="AD" clId="Web-{EA1BE81C-CFA4-4316-B06C-DA25A148AC27}" dt="2019-12-04T22:24:46.896" v="1251"/>
          <ac:cxnSpMkLst>
            <pc:docMk/>
            <pc:sldMk cId="1889923518" sldId="2076137221"/>
            <ac:cxnSpMk id="23" creationId="{F7F57F6B-E621-4E40-A34D-2FE12902AA20}"/>
          </ac:cxnSpMkLst>
        </pc:cxnChg>
        <pc:cxnChg chg="add">
          <ac:chgData name="Jon Junell" userId="S::junellj@wwu.edu::2598e9ae-4bd8-4ea4-97fa-393fc3feb17d" providerId="AD" clId="Web-{EA1BE81C-CFA4-4316-B06C-DA25A148AC27}" dt="2019-12-04T22:24:46.896" v="1251"/>
          <ac:cxnSpMkLst>
            <pc:docMk/>
            <pc:sldMk cId="1889923518" sldId="2076137221"/>
            <ac:cxnSpMk id="32" creationId="{1F5DC8C3-BA5F-4EED-BB9A-A14272BD82A1}"/>
          </ac:cxnSpMkLst>
        </pc:cxnChg>
        <pc:cxnChg chg="add">
          <ac:chgData name="Jon Junell" userId="S::junellj@wwu.edu::2598e9ae-4bd8-4ea4-97fa-393fc3feb17d" providerId="AD" clId="Web-{EA1BE81C-CFA4-4316-B06C-DA25A148AC27}" dt="2019-12-04T22:24:46.896" v="1251"/>
          <ac:cxnSpMkLst>
            <pc:docMk/>
            <pc:sldMk cId="1889923518" sldId="2076137221"/>
            <ac:cxnSpMk id="38" creationId="{D5B557D3-D7B4-404B-84A1-9BD182BE5B06}"/>
          </ac:cxnSpMkLst>
        </pc:cxnChg>
      </pc:sldChg>
      <pc:sldChg chg="addSp delSp modSp new mod setBg modNotes">
        <pc:chgData name="Jon Junell" userId="S::junellj@wwu.edu::2598e9ae-4bd8-4ea4-97fa-393fc3feb17d" providerId="AD" clId="Web-{EA1BE81C-CFA4-4316-B06C-DA25A148AC27}" dt="2019-12-04T23:47:24.659" v="3655"/>
        <pc:sldMkLst>
          <pc:docMk/>
          <pc:sldMk cId="1736278240" sldId="2076137222"/>
        </pc:sldMkLst>
        <pc:spChg chg="mod">
          <ac:chgData name="Jon Junell" userId="S::junellj@wwu.edu::2598e9ae-4bd8-4ea4-97fa-393fc3feb17d" providerId="AD" clId="Web-{EA1BE81C-CFA4-4316-B06C-DA25A148AC27}" dt="2019-12-04T23:47:24.659" v="3655"/>
          <ac:spMkLst>
            <pc:docMk/>
            <pc:sldMk cId="1736278240" sldId="2076137222"/>
            <ac:spMk id="2" creationId="{07FA8A0F-9C1E-491E-ABCA-FBD3F4DEA03A}"/>
          </ac:spMkLst>
        </pc:spChg>
        <pc:spChg chg="del">
          <ac:chgData name="Jon Junell" userId="S::junellj@wwu.edu::2598e9ae-4bd8-4ea4-97fa-393fc3feb17d" providerId="AD" clId="Web-{EA1BE81C-CFA4-4316-B06C-DA25A148AC27}" dt="2019-12-04T18:37:42.051" v="199"/>
          <ac:spMkLst>
            <pc:docMk/>
            <pc:sldMk cId="1736278240" sldId="2076137222"/>
            <ac:spMk id="3" creationId="{5D29EF68-FECA-4A19-8D1E-2A0B36BAA26B}"/>
          </ac:spMkLst>
        </pc:spChg>
        <pc:spChg chg="add del">
          <ac:chgData name="Jon Junell" userId="S::junellj@wwu.edu::2598e9ae-4bd8-4ea4-97fa-393fc3feb17d" providerId="AD" clId="Web-{EA1BE81C-CFA4-4316-B06C-DA25A148AC27}" dt="2019-12-04T23:47:24.659" v="3655"/>
          <ac:spMkLst>
            <pc:docMk/>
            <pc:sldMk cId="1736278240" sldId="2076137222"/>
            <ac:spMk id="9" creationId="{39E3965E-AC41-4711-9D10-E25ABB132D86}"/>
          </ac:spMkLst>
        </pc:spChg>
        <pc:spChg chg="add del">
          <ac:chgData name="Jon Junell" userId="S::junellj@wwu.edu::2598e9ae-4bd8-4ea4-97fa-393fc3feb17d" providerId="AD" clId="Web-{EA1BE81C-CFA4-4316-B06C-DA25A148AC27}" dt="2019-12-04T23:47:24.659" v="3655"/>
          <ac:spMkLst>
            <pc:docMk/>
            <pc:sldMk cId="1736278240" sldId="2076137222"/>
            <ac:spMk id="13" creationId="{548B4202-DCD5-4F8C-B481-743A989A9DFF}"/>
          </ac:spMkLst>
        </pc:spChg>
        <pc:spChg chg="add del">
          <ac:chgData name="Jon Junell" userId="S::junellj@wwu.edu::2598e9ae-4bd8-4ea4-97fa-393fc3feb17d" providerId="AD" clId="Web-{EA1BE81C-CFA4-4316-B06C-DA25A148AC27}" dt="2019-12-04T23:47:24.659" v="3655"/>
          <ac:spMkLst>
            <pc:docMk/>
            <pc:sldMk cId="1736278240" sldId="2076137222"/>
            <ac:spMk id="17" creationId="{8EE702CF-91CE-4661-ACBF-3C8160D1B433}"/>
          </ac:spMkLst>
        </pc:spChg>
        <pc:spChg chg="add">
          <ac:chgData name="Jon Junell" userId="S::junellj@wwu.edu::2598e9ae-4bd8-4ea4-97fa-393fc3feb17d" providerId="AD" clId="Web-{EA1BE81C-CFA4-4316-B06C-DA25A148AC27}" dt="2019-12-04T23:47:24.659" v="3655"/>
          <ac:spMkLst>
            <pc:docMk/>
            <pc:sldMk cId="1736278240" sldId="2076137222"/>
            <ac:spMk id="22" creationId="{39E3965E-AC41-4711-9D10-E25ABB132D86}"/>
          </ac:spMkLst>
        </pc:spChg>
        <pc:spChg chg="add">
          <ac:chgData name="Jon Junell" userId="S::junellj@wwu.edu::2598e9ae-4bd8-4ea4-97fa-393fc3feb17d" providerId="AD" clId="Web-{EA1BE81C-CFA4-4316-B06C-DA25A148AC27}" dt="2019-12-04T23:47:24.659" v="3655"/>
          <ac:spMkLst>
            <pc:docMk/>
            <pc:sldMk cId="1736278240" sldId="2076137222"/>
            <ac:spMk id="26" creationId="{44A37DD3-1B84-4776-94E1-C0AAA5C0F629}"/>
          </ac:spMkLst>
        </pc:spChg>
        <pc:spChg chg="add">
          <ac:chgData name="Jon Junell" userId="S::junellj@wwu.edu::2598e9ae-4bd8-4ea4-97fa-393fc3feb17d" providerId="AD" clId="Web-{EA1BE81C-CFA4-4316-B06C-DA25A148AC27}" dt="2019-12-04T23:47:24.659" v="3655"/>
          <ac:spMkLst>
            <pc:docMk/>
            <pc:sldMk cId="1736278240" sldId="2076137222"/>
            <ac:spMk id="28" creationId="{0B4FB531-34DA-4777-9BD5-5B885DC38198}"/>
          </ac:spMkLst>
        </pc:spChg>
        <pc:picChg chg="add mod ord">
          <ac:chgData name="Jon Junell" userId="S::junellj@wwu.edu::2598e9ae-4bd8-4ea4-97fa-393fc3feb17d" providerId="AD" clId="Web-{EA1BE81C-CFA4-4316-B06C-DA25A148AC27}" dt="2019-12-04T23:47:24.659" v="3655"/>
          <ac:picMkLst>
            <pc:docMk/>
            <pc:sldMk cId="1736278240" sldId="2076137222"/>
            <ac:picMk id="3" creationId="{8B2EF44E-4251-44EB-BF3E-AB573523BAE5}"/>
          </ac:picMkLst>
        </pc:picChg>
        <pc:picChg chg="add mod ord">
          <ac:chgData name="Jon Junell" userId="S::junellj@wwu.edu::2598e9ae-4bd8-4ea4-97fa-393fc3feb17d" providerId="AD" clId="Web-{EA1BE81C-CFA4-4316-B06C-DA25A148AC27}" dt="2019-12-04T23:47:24.659" v="3655"/>
          <ac:picMkLst>
            <pc:docMk/>
            <pc:sldMk cId="1736278240" sldId="2076137222"/>
            <ac:picMk id="4" creationId="{46FCFE92-CD76-4250-95CA-F19FB8681ED6}"/>
          </ac:picMkLst>
        </pc:picChg>
        <pc:cxnChg chg="add del">
          <ac:chgData name="Jon Junell" userId="S::junellj@wwu.edu::2598e9ae-4bd8-4ea4-97fa-393fc3feb17d" providerId="AD" clId="Web-{EA1BE81C-CFA4-4316-B06C-DA25A148AC27}" dt="2019-12-04T23:47:24.659" v="3655"/>
          <ac:cxnSpMkLst>
            <pc:docMk/>
            <pc:sldMk cId="1736278240" sldId="2076137222"/>
            <ac:cxnSpMk id="11" creationId="{1F5DC8C3-BA5F-4EED-BB9A-A14272BD82A1}"/>
          </ac:cxnSpMkLst>
        </pc:cxnChg>
        <pc:cxnChg chg="add del">
          <ac:chgData name="Jon Junell" userId="S::junellj@wwu.edu::2598e9ae-4bd8-4ea4-97fa-393fc3feb17d" providerId="AD" clId="Web-{EA1BE81C-CFA4-4316-B06C-DA25A148AC27}" dt="2019-12-04T23:47:24.659" v="3655"/>
          <ac:cxnSpMkLst>
            <pc:docMk/>
            <pc:sldMk cId="1736278240" sldId="2076137222"/>
            <ac:cxnSpMk id="15" creationId="{F7F57F6B-E621-4E40-A34D-2FE12902AA20}"/>
          </ac:cxnSpMkLst>
        </pc:cxnChg>
        <pc:cxnChg chg="add">
          <ac:chgData name="Jon Junell" userId="S::junellj@wwu.edu::2598e9ae-4bd8-4ea4-97fa-393fc3feb17d" providerId="AD" clId="Web-{EA1BE81C-CFA4-4316-B06C-DA25A148AC27}" dt="2019-12-04T23:47:24.659" v="3655"/>
          <ac:cxnSpMkLst>
            <pc:docMk/>
            <pc:sldMk cId="1736278240" sldId="2076137222"/>
            <ac:cxnSpMk id="24" creationId="{1F5DC8C3-BA5F-4EED-BB9A-A14272BD82A1}"/>
          </ac:cxnSpMkLst>
        </pc:cxnChg>
        <pc:cxnChg chg="add">
          <ac:chgData name="Jon Junell" userId="S::junellj@wwu.edu::2598e9ae-4bd8-4ea4-97fa-393fc3feb17d" providerId="AD" clId="Web-{EA1BE81C-CFA4-4316-B06C-DA25A148AC27}" dt="2019-12-04T23:47:24.659" v="3655"/>
          <ac:cxnSpMkLst>
            <pc:docMk/>
            <pc:sldMk cId="1736278240" sldId="2076137222"/>
            <ac:cxnSpMk id="30" creationId="{D5B557D3-D7B4-404B-84A1-9BD182BE5B06}"/>
          </ac:cxnSpMkLst>
        </pc:cxnChg>
      </pc:sldChg>
      <pc:sldChg chg="addSp delSp modSp new mod modTransition setBg modNotes">
        <pc:chgData name="Jon Junell" userId="S::junellj@wwu.edu::2598e9ae-4bd8-4ea4-97fa-393fc3feb17d" providerId="AD" clId="Web-{EA1BE81C-CFA4-4316-B06C-DA25A148AC27}" dt="2019-12-04T23:29:20.219" v="3626"/>
        <pc:sldMkLst>
          <pc:docMk/>
          <pc:sldMk cId="3966440543" sldId="2076137223"/>
        </pc:sldMkLst>
        <pc:spChg chg="add del mod">
          <ac:chgData name="Jon Junell" userId="S::junellj@wwu.edu::2598e9ae-4bd8-4ea4-97fa-393fc3feb17d" providerId="AD" clId="Web-{EA1BE81C-CFA4-4316-B06C-DA25A148AC27}" dt="2019-12-04T21:19:02.889" v="221"/>
          <ac:spMkLst>
            <pc:docMk/>
            <pc:sldMk cId="3966440543" sldId="2076137223"/>
            <ac:spMk id="2" creationId="{D3C79A01-B611-4E04-9115-98A7D8C97682}"/>
          </ac:spMkLst>
        </pc:spChg>
        <pc:spChg chg="del">
          <ac:chgData name="Jon Junell" userId="S::junellj@wwu.edu::2598e9ae-4bd8-4ea4-97fa-393fc3feb17d" providerId="AD" clId="Web-{EA1BE81C-CFA4-4316-B06C-DA25A148AC27}" dt="2019-12-04T21:18:21.186" v="205"/>
          <ac:spMkLst>
            <pc:docMk/>
            <pc:sldMk cId="3966440543" sldId="2076137223"/>
            <ac:spMk id="3" creationId="{AA5CF98B-5EE6-4D51-9169-037B69FEDDCC}"/>
          </ac:spMkLst>
        </pc:spChg>
        <pc:spChg chg="add del">
          <ac:chgData name="Jon Junell" userId="S::junellj@wwu.edu::2598e9ae-4bd8-4ea4-97fa-393fc3feb17d" providerId="AD" clId="Web-{EA1BE81C-CFA4-4316-B06C-DA25A148AC27}" dt="2019-12-04T21:19:02.889" v="221"/>
          <ac:spMkLst>
            <pc:docMk/>
            <pc:sldMk cId="3966440543" sldId="2076137223"/>
            <ac:spMk id="6" creationId="{0AB6E427-3F73-4C06-A5D5-AE52C3883B50}"/>
          </ac:spMkLst>
        </pc:spChg>
        <pc:spChg chg="add del">
          <ac:chgData name="Jon Junell" userId="S::junellj@wwu.edu::2598e9ae-4bd8-4ea4-97fa-393fc3feb17d" providerId="AD" clId="Web-{EA1BE81C-CFA4-4316-B06C-DA25A148AC27}" dt="2019-12-04T21:19:02.889" v="221"/>
          <ac:spMkLst>
            <pc:docMk/>
            <pc:sldMk cId="3966440543" sldId="2076137223"/>
            <ac:spMk id="7" creationId="{D8C9BDAA-0390-4B39-9B5C-BC95E5120DA4}"/>
          </ac:spMkLst>
        </pc:spChg>
        <pc:spChg chg="add del">
          <ac:chgData name="Jon Junell" userId="S::junellj@wwu.edu::2598e9ae-4bd8-4ea4-97fa-393fc3feb17d" providerId="AD" clId="Web-{EA1BE81C-CFA4-4316-B06C-DA25A148AC27}" dt="2019-12-04T21:19:02.889" v="221"/>
          <ac:spMkLst>
            <pc:docMk/>
            <pc:sldMk cId="3966440543" sldId="2076137223"/>
            <ac:spMk id="8" creationId="{7638BB73-ACB2-4DB2-8E62-53936E526713}"/>
          </ac:spMkLst>
        </pc:spChg>
        <pc:spChg chg="add del">
          <ac:chgData name="Jon Junell" userId="S::junellj@wwu.edu::2598e9ae-4bd8-4ea4-97fa-393fc3feb17d" providerId="AD" clId="Web-{EA1BE81C-CFA4-4316-B06C-DA25A148AC27}" dt="2019-12-04T21:18:38.436" v="210"/>
          <ac:spMkLst>
            <pc:docMk/>
            <pc:sldMk cId="3966440543" sldId="2076137223"/>
            <ac:spMk id="9" creationId="{A8E9C91B-7EAD-4562-AB0E-DFB9663AECE3}"/>
          </ac:spMkLst>
        </pc:spChg>
        <pc:spChg chg="add del">
          <ac:chgData name="Jon Junell" userId="S::junellj@wwu.edu::2598e9ae-4bd8-4ea4-97fa-393fc3feb17d" providerId="AD" clId="Web-{EA1BE81C-CFA4-4316-B06C-DA25A148AC27}" dt="2019-12-04T21:18:38.436" v="210"/>
          <ac:spMkLst>
            <pc:docMk/>
            <pc:sldMk cId="3966440543" sldId="2076137223"/>
            <ac:spMk id="11" creationId="{CDD85225-4221-4672-B1DE-C34BFFF5FDFA}"/>
          </ac:spMkLst>
        </pc:spChg>
        <pc:spChg chg="add del">
          <ac:chgData name="Jon Junell" userId="S::junellj@wwu.edu::2598e9ae-4bd8-4ea4-97fa-393fc3feb17d" providerId="AD" clId="Web-{EA1BE81C-CFA4-4316-B06C-DA25A148AC27}" dt="2019-12-04T21:18:38.436" v="210"/>
          <ac:spMkLst>
            <pc:docMk/>
            <pc:sldMk cId="3966440543" sldId="2076137223"/>
            <ac:spMk id="13" creationId="{6FB55C46-EDB8-4EC2-AD52-94B111D3A956}"/>
          </ac:spMkLst>
        </pc:spChg>
        <pc:spChg chg="add">
          <ac:chgData name="Jon Junell" userId="S::junellj@wwu.edu::2598e9ae-4bd8-4ea4-97fa-393fc3feb17d" providerId="AD" clId="Web-{EA1BE81C-CFA4-4316-B06C-DA25A148AC27}" dt="2019-12-04T21:19:02.889" v="221"/>
          <ac:spMkLst>
            <pc:docMk/>
            <pc:sldMk cId="3966440543" sldId="2076137223"/>
            <ac:spMk id="20" creationId="{39E3965E-AC41-4711-9D10-E25ABB132D86}"/>
          </ac:spMkLst>
        </pc:spChg>
        <pc:spChg chg="add">
          <ac:chgData name="Jon Junell" userId="S::junellj@wwu.edu::2598e9ae-4bd8-4ea4-97fa-393fc3feb17d" providerId="AD" clId="Web-{EA1BE81C-CFA4-4316-B06C-DA25A148AC27}" dt="2019-12-04T21:19:02.889" v="221"/>
          <ac:spMkLst>
            <pc:docMk/>
            <pc:sldMk cId="3966440543" sldId="2076137223"/>
            <ac:spMk id="24" creationId="{B4D0E555-16F6-44D0-BF56-AF5FF5BDE9D6}"/>
          </ac:spMkLst>
        </pc:spChg>
        <pc:spChg chg="add">
          <ac:chgData name="Jon Junell" userId="S::junellj@wwu.edu::2598e9ae-4bd8-4ea4-97fa-393fc3feb17d" providerId="AD" clId="Web-{EA1BE81C-CFA4-4316-B06C-DA25A148AC27}" dt="2019-12-04T21:19:02.889" v="221"/>
          <ac:spMkLst>
            <pc:docMk/>
            <pc:sldMk cId="3966440543" sldId="2076137223"/>
            <ac:spMk id="26" creationId="{8117041D-1A7B-4ECA-AB68-3CFDB6726B8E}"/>
          </ac:spMkLst>
        </pc:spChg>
        <pc:picChg chg="add mod ord">
          <ac:chgData name="Jon Junell" userId="S::junellj@wwu.edu::2598e9ae-4bd8-4ea4-97fa-393fc3feb17d" providerId="AD" clId="Web-{EA1BE81C-CFA4-4316-B06C-DA25A148AC27}" dt="2019-12-04T21:19:02.889" v="221"/>
          <ac:picMkLst>
            <pc:docMk/>
            <pc:sldMk cId="3966440543" sldId="2076137223"/>
            <ac:picMk id="4" creationId="{009A2B57-A0C1-4FE1-8157-E24391B9DA31}"/>
          </ac:picMkLst>
        </pc:picChg>
        <pc:cxnChg chg="add del">
          <ac:chgData name="Jon Junell" userId="S::junellj@wwu.edu::2598e9ae-4bd8-4ea4-97fa-393fc3feb17d" providerId="AD" clId="Web-{EA1BE81C-CFA4-4316-B06C-DA25A148AC27}" dt="2019-12-04T21:19:02.889" v="221"/>
          <ac:cxnSpMkLst>
            <pc:docMk/>
            <pc:sldMk cId="3966440543" sldId="2076137223"/>
            <ac:cxnSpMk id="15" creationId="{E04A321A-A039-4720-87B4-66A4210E0D57}"/>
          </ac:cxnSpMkLst>
        </pc:cxnChg>
        <pc:cxnChg chg="add">
          <ac:chgData name="Jon Junell" userId="S::junellj@wwu.edu::2598e9ae-4bd8-4ea4-97fa-393fc3feb17d" providerId="AD" clId="Web-{EA1BE81C-CFA4-4316-B06C-DA25A148AC27}" dt="2019-12-04T21:19:02.889" v="221"/>
          <ac:cxnSpMkLst>
            <pc:docMk/>
            <pc:sldMk cId="3966440543" sldId="2076137223"/>
            <ac:cxnSpMk id="22" creationId="{1F5DC8C3-BA5F-4EED-BB9A-A14272BD82A1}"/>
          </ac:cxnSpMkLst>
        </pc:cxnChg>
        <pc:cxnChg chg="add">
          <ac:chgData name="Jon Junell" userId="S::junellj@wwu.edu::2598e9ae-4bd8-4ea4-97fa-393fc3feb17d" providerId="AD" clId="Web-{EA1BE81C-CFA4-4316-B06C-DA25A148AC27}" dt="2019-12-04T21:19:02.889" v="221"/>
          <ac:cxnSpMkLst>
            <pc:docMk/>
            <pc:sldMk cId="3966440543" sldId="2076137223"/>
            <ac:cxnSpMk id="28" creationId="{ABCD2462-4C1E-401A-AC2D-F799A138B245}"/>
          </ac:cxnSpMkLst>
        </pc:cxnChg>
      </pc:sldChg>
      <pc:sldChg chg="addSp delSp modSp new mod modTransition setBg modNotes">
        <pc:chgData name="Jon Junell" userId="S::junellj@wwu.edu::2598e9ae-4bd8-4ea4-97fa-393fc3feb17d" providerId="AD" clId="Web-{EA1BE81C-CFA4-4316-B06C-DA25A148AC27}" dt="2019-12-04T23:29:57.391" v="3637"/>
        <pc:sldMkLst>
          <pc:docMk/>
          <pc:sldMk cId="3829108698" sldId="2076137224"/>
        </pc:sldMkLst>
        <pc:spChg chg="mod">
          <ac:chgData name="Jon Junell" userId="S::junellj@wwu.edu::2598e9ae-4bd8-4ea4-97fa-393fc3feb17d" providerId="AD" clId="Web-{EA1BE81C-CFA4-4316-B06C-DA25A148AC27}" dt="2019-12-04T21:58:20.282" v="328" actId="20577"/>
          <ac:spMkLst>
            <pc:docMk/>
            <pc:sldMk cId="3829108698" sldId="2076137224"/>
            <ac:spMk id="2" creationId="{75900050-EBCD-4F21-9A26-AA129BD480E2}"/>
          </ac:spMkLst>
        </pc:spChg>
        <pc:spChg chg="del">
          <ac:chgData name="Jon Junell" userId="S::junellj@wwu.edu::2598e9ae-4bd8-4ea4-97fa-393fc3feb17d" providerId="AD" clId="Web-{EA1BE81C-CFA4-4316-B06C-DA25A148AC27}" dt="2019-12-04T21:49:16.077" v="223"/>
          <ac:spMkLst>
            <pc:docMk/>
            <pc:sldMk cId="3829108698" sldId="2076137224"/>
            <ac:spMk id="3" creationId="{5525104F-F16E-4BB2-AAB3-D2D6672D3A70}"/>
          </ac:spMkLst>
        </pc:spChg>
        <pc:spChg chg="add del">
          <ac:chgData name="Jon Junell" userId="S::junellj@wwu.edu::2598e9ae-4bd8-4ea4-97fa-393fc3feb17d" providerId="AD" clId="Web-{EA1BE81C-CFA4-4316-B06C-DA25A148AC27}" dt="2019-12-04T21:49:51.046" v="248"/>
          <ac:spMkLst>
            <pc:docMk/>
            <pc:sldMk cId="3829108698" sldId="2076137224"/>
            <ac:spMk id="8" creationId="{18AC3977-9130-4DD0-8CBC-4E6B3E9F03C7}"/>
          </ac:spMkLst>
        </pc:spChg>
        <pc:spChg chg="add del">
          <ac:chgData name="Jon Junell" userId="S::junellj@wwu.edu::2598e9ae-4bd8-4ea4-97fa-393fc3feb17d" providerId="AD" clId="Web-{EA1BE81C-CFA4-4316-B06C-DA25A148AC27}" dt="2019-12-04T21:49:51.046" v="248"/>
          <ac:spMkLst>
            <pc:docMk/>
            <pc:sldMk cId="3829108698" sldId="2076137224"/>
            <ac:spMk id="11" creationId="{0AB6E427-3F73-4C06-A5D5-AE52C3883B50}"/>
          </ac:spMkLst>
        </pc:spChg>
        <pc:spChg chg="add del">
          <ac:chgData name="Jon Junell" userId="S::junellj@wwu.edu::2598e9ae-4bd8-4ea4-97fa-393fc3feb17d" providerId="AD" clId="Web-{EA1BE81C-CFA4-4316-B06C-DA25A148AC27}" dt="2019-12-04T21:49:51.046" v="248"/>
          <ac:spMkLst>
            <pc:docMk/>
            <pc:sldMk cId="3829108698" sldId="2076137224"/>
            <ac:spMk id="13" creationId="{D8C9BDAA-0390-4B39-9B5C-BC95E5120DA4}"/>
          </ac:spMkLst>
        </pc:spChg>
        <pc:spChg chg="add">
          <ac:chgData name="Jon Junell" userId="S::junellj@wwu.edu::2598e9ae-4bd8-4ea4-97fa-393fc3feb17d" providerId="AD" clId="Web-{EA1BE81C-CFA4-4316-B06C-DA25A148AC27}" dt="2019-12-04T21:49:51.046" v="248"/>
          <ac:spMkLst>
            <pc:docMk/>
            <pc:sldMk cId="3829108698" sldId="2076137224"/>
            <ac:spMk id="20" creationId="{39E3965E-AC41-4711-9D10-E25ABB132D86}"/>
          </ac:spMkLst>
        </pc:spChg>
        <pc:spChg chg="add">
          <ac:chgData name="Jon Junell" userId="S::junellj@wwu.edu::2598e9ae-4bd8-4ea4-97fa-393fc3feb17d" providerId="AD" clId="Web-{EA1BE81C-CFA4-4316-B06C-DA25A148AC27}" dt="2019-12-04T21:49:51.046" v="248"/>
          <ac:spMkLst>
            <pc:docMk/>
            <pc:sldMk cId="3829108698" sldId="2076137224"/>
            <ac:spMk id="24" creationId="{B4D0E555-16F6-44D0-BF56-AF5FF5BDE9D6}"/>
          </ac:spMkLst>
        </pc:spChg>
        <pc:spChg chg="add">
          <ac:chgData name="Jon Junell" userId="S::junellj@wwu.edu::2598e9ae-4bd8-4ea4-97fa-393fc3feb17d" providerId="AD" clId="Web-{EA1BE81C-CFA4-4316-B06C-DA25A148AC27}" dt="2019-12-04T21:49:51.046" v="248"/>
          <ac:spMkLst>
            <pc:docMk/>
            <pc:sldMk cId="3829108698" sldId="2076137224"/>
            <ac:spMk id="26" creationId="{8117041D-1A7B-4ECA-AB68-3CFDB6726B8E}"/>
          </ac:spMkLst>
        </pc:spChg>
        <pc:picChg chg="add mod ord">
          <ac:chgData name="Jon Junell" userId="S::junellj@wwu.edu::2598e9ae-4bd8-4ea4-97fa-393fc3feb17d" providerId="AD" clId="Web-{EA1BE81C-CFA4-4316-B06C-DA25A148AC27}" dt="2019-12-04T21:49:51.046" v="248"/>
          <ac:picMkLst>
            <pc:docMk/>
            <pc:sldMk cId="3829108698" sldId="2076137224"/>
            <ac:picMk id="4" creationId="{7DCA8D23-A94A-4ABC-A308-FBBBE8876083}"/>
          </ac:picMkLst>
        </pc:picChg>
        <pc:cxnChg chg="add del">
          <ac:chgData name="Jon Junell" userId="S::junellj@wwu.edu::2598e9ae-4bd8-4ea4-97fa-393fc3feb17d" providerId="AD" clId="Web-{EA1BE81C-CFA4-4316-B06C-DA25A148AC27}" dt="2019-12-04T21:49:51.046" v="248"/>
          <ac:cxnSpMkLst>
            <pc:docMk/>
            <pc:sldMk cId="3829108698" sldId="2076137224"/>
            <ac:cxnSpMk id="15" creationId="{E04A321A-A039-4720-87B4-66A4210E0D57}"/>
          </ac:cxnSpMkLst>
        </pc:cxnChg>
        <pc:cxnChg chg="add">
          <ac:chgData name="Jon Junell" userId="S::junellj@wwu.edu::2598e9ae-4bd8-4ea4-97fa-393fc3feb17d" providerId="AD" clId="Web-{EA1BE81C-CFA4-4316-B06C-DA25A148AC27}" dt="2019-12-04T21:49:51.046" v="248"/>
          <ac:cxnSpMkLst>
            <pc:docMk/>
            <pc:sldMk cId="3829108698" sldId="2076137224"/>
            <ac:cxnSpMk id="22" creationId="{1F5DC8C3-BA5F-4EED-BB9A-A14272BD82A1}"/>
          </ac:cxnSpMkLst>
        </pc:cxnChg>
        <pc:cxnChg chg="add">
          <ac:chgData name="Jon Junell" userId="S::junellj@wwu.edu::2598e9ae-4bd8-4ea4-97fa-393fc3feb17d" providerId="AD" clId="Web-{EA1BE81C-CFA4-4316-B06C-DA25A148AC27}" dt="2019-12-04T21:49:51.046" v="248"/>
          <ac:cxnSpMkLst>
            <pc:docMk/>
            <pc:sldMk cId="3829108698" sldId="2076137224"/>
            <ac:cxnSpMk id="28" creationId="{ABCD2462-4C1E-401A-AC2D-F799A138B245}"/>
          </ac:cxnSpMkLst>
        </pc:cxnChg>
      </pc:sldChg>
      <pc:sldChg chg="addSp delSp modSp new mod setBg setClrOvrMap">
        <pc:chgData name="Jon Junell" userId="S::junellj@wwu.edu::2598e9ae-4bd8-4ea4-97fa-393fc3feb17d" providerId="AD" clId="Web-{EA1BE81C-CFA4-4316-B06C-DA25A148AC27}" dt="2019-12-04T23:45:30.581" v="3649" actId="20577"/>
        <pc:sldMkLst>
          <pc:docMk/>
          <pc:sldMk cId="2834962016" sldId="2076137225"/>
        </pc:sldMkLst>
        <pc:spChg chg="mod">
          <ac:chgData name="Jon Junell" userId="S::junellj@wwu.edu::2598e9ae-4bd8-4ea4-97fa-393fc3feb17d" providerId="AD" clId="Web-{EA1BE81C-CFA4-4316-B06C-DA25A148AC27}" dt="2019-12-04T22:03:40.486" v="667" actId="20577"/>
          <ac:spMkLst>
            <pc:docMk/>
            <pc:sldMk cId="2834962016" sldId="2076137225"/>
            <ac:spMk id="2" creationId="{6E3A76F7-E37A-4199-9292-76D38D6AD176}"/>
          </ac:spMkLst>
        </pc:spChg>
        <pc:spChg chg="del mod">
          <ac:chgData name="Jon Junell" userId="S::junellj@wwu.edu::2598e9ae-4bd8-4ea4-97fa-393fc3feb17d" providerId="AD" clId="Web-{EA1BE81C-CFA4-4316-B06C-DA25A148AC27}" dt="2019-12-04T22:03:27.408" v="666"/>
          <ac:spMkLst>
            <pc:docMk/>
            <pc:sldMk cId="2834962016" sldId="2076137225"/>
            <ac:spMk id="3" creationId="{D7F414AD-7502-4F7F-8D7A-9D54119C770B}"/>
          </ac:spMkLst>
        </pc:spChg>
        <pc:graphicFrameChg chg="add mod modGraphic">
          <ac:chgData name="Jon Junell" userId="S::junellj@wwu.edu::2598e9ae-4bd8-4ea4-97fa-393fc3feb17d" providerId="AD" clId="Web-{EA1BE81C-CFA4-4316-B06C-DA25A148AC27}" dt="2019-12-04T23:45:30.581" v="3649" actId="20577"/>
          <ac:graphicFrameMkLst>
            <pc:docMk/>
            <pc:sldMk cId="2834962016" sldId="2076137225"/>
            <ac:graphicFrameMk id="5" creationId="{392DDA32-56E6-4F15-9B3B-07AFDCB61A1D}"/>
          </ac:graphicFrameMkLst>
        </pc:graphicFrameChg>
      </pc:sldChg>
      <pc:sldChg chg="addSp delSp modSp new mod setBg setClrOvrMap">
        <pc:chgData name="Jon Junell" userId="S::junellj@wwu.edu::2598e9ae-4bd8-4ea4-97fa-393fc3feb17d" providerId="AD" clId="Web-{EA1BE81C-CFA4-4316-B06C-DA25A148AC27}" dt="2019-12-04T23:06:14.902" v="2480" actId="1076"/>
        <pc:sldMkLst>
          <pc:docMk/>
          <pc:sldMk cId="3248249583" sldId="2076137226"/>
        </pc:sldMkLst>
        <pc:spChg chg="del mod">
          <ac:chgData name="Jon Junell" userId="S::junellj@wwu.edu::2598e9ae-4bd8-4ea4-97fa-393fc3feb17d" providerId="AD" clId="Web-{EA1BE81C-CFA4-4316-B06C-DA25A148AC27}" dt="2019-12-04T23:04:30.012" v="2471"/>
          <ac:spMkLst>
            <pc:docMk/>
            <pc:sldMk cId="3248249583" sldId="2076137226"/>
            <ac:spMk id="2" creationId="{0B2C3483-909A-486F-A17E-85CF0357837B}"/>
          </ac:spMkLst>
        </pc:spChg>
        <pc:spChg chg="del">
          <ac:chgData name="Jon Junell" userId="S::junellj@wwu.edu::2598e9ae-4bd8-4ea4-97fa-393fc3feb17d" providerId="AD" clId="Web-{EA1BE81C-CFA4-4316-B06C-DA25A148AC27}" dt="2019-12-04T22:43:21.399" v="2414"/>
          <ac:spMkLst>
            <pc:docMk/>
            <pc:sldMk cId="3248249583" sldId="2076137226"/>
            <ac:spMk id="3" creationId="{AEC4BD6B-E2BD-4C22-9804-5F93095F89A2}"/>
          </ac:spMkLst>
        </pc:spChg>
        <pc:spChg chg="add del mod">
          <ac:chgData name="Jon Junell" userId="S::junellj@wwu.edu::2598e9ae-4bd8-4ea4-97fa-393fc3feb17d" providerId="AD" clId="Web-{EA1BE81C-CFA4-4316-B06C-DA25A148AC27}" dt="2019-12-04T23:04:33.683" v="2472"/>
          <ac:spMkLst>
            <pc:docMk/>
            <pc:sldMk cId="3248249583" sldId="2076137226"/>
            <ac:spMk id="12" creationId="{E84A8DB7-6DE8-40B2-A7EE-4F271C13D5AE}"/>
          </ac:spMkLst>
        </pc:spChg>
        <pc:spChg chg="add">
          <ac:chgData name="Jon Junell" userId="S::junellj@wwu.edu::2598e9ae-4bd8-4ea4-97fa-393fc3feb17d" providerId="AD" clId="Web-{EA1BE81C-CFA4-4316-B06C-DA25A148AC27}" dt="2019-12-04T22:49:58.103" v="2456"/>
          <ac:spMkLst>
            <pc:docMk/>
            <pc:sldMk cId="3248249583" sldId="2076137226"/>
            <ac:spMk id="15" creationId="{E844E128-FF69-4E9F-8327-6B504B3C5AE1}"/>
          </ac:spMkLst>
        </pc:spChg>
        <pc:picChg chg="add mod ord">
          <ac:chgData name="Jon Junell" userId="S::junellj@wwu.edu::2598e9ae-4bd8-4ea4-97fa-393fc3feb17d" providerId="AD" clId="Web-{EA1BE81C-CFA4-4316-B06C-DA25A148AC27}" dt="2019-12-04T23:03:59.824" v="2462" actId="1076"/>
          <ac:picMkLst>
            <pc:docMk/>
            <pc:sldMk cId="3248249583" sldId="2076137226"/>
            <ac:picMk id="4" creationId="{CE5319D2-E9CF-4DBD-B4A7-6226FABF86F1}"/>
          </ac:picMkLst>
        </pc:picChg>
        <pc:picChg chg="add mod ord">
          <ac:chgData name="Jon Junell" userId="S::junellj@wwu.edu::2598e9ae-4bd8-4ea4-97fa-393fc3feb17d" providerId="AD" clId="Web-{EA1BE81C-CFA4-4316-B06C-DA25A148AC27}" dt="2019-12-04T23:06:14.902" v="2480" actId="1076"/>
          <ac:picMkLst>
            <pc:docMk/>
            <pc:sldMk cId="3248249583" sldId="2076137226"/>
            <ac:picMk id="6" creationId="{A108437B-AECB-4A14-8BA3-4CA171EA975C}"/>
          </ac:picMkLst>
        </pc:picChg>
        <pc:picChg chg="add mod">
          <ac:chgData name="Jon Junell" userId="S::junellj@wwu.edu::2598e9ae-4bd8-4ea4-97fa-393fc3feb17d" providerId="AD" clId="Web-{EA1BE81C-CFA4-4316-B06C-DA25A148AC27}" dt="2019-12-04T23:06:14.824" v="2479" actId="1076"/>
          <ac:picMkLst>
            <pc:docMk/>
            <pc:sldMk cId="3248249583" sldId="2076137226"/>
            <ac:picMk id="8" creationId="{370B5442-55DB-46EA-A5BF-01BC9B227E26}"/>
          </ac:picMkLst>
        </pc:picChg>
        <pc:picChg chg="add del mod modCrop">
          <ac:chgData name="Jon Junell" userId="S::junellj@wwu.edu::2598e9ae-4bd8-4ea4-97fa-393fc3feb17d" providerId="AD" clId="Web-{EA1BE81C-CFA4-4316-B06C-DA25A148AC27}" dt="2019-12-04T22:49:22.837" v="2448"/>
          <ac:picMkLst>
            <pc:docMk/>
            <pc:sldMk cId="3248249583" sldId="2076137226"/>
            <ac:picMk id="10" creationId="{AD81D49F-3697-4D8D-8D50-C69BCA7A9683}"/>
          </ac:picMkLst>
        </pc:picChg>
        <pc:cxnChg chg="add">
          <ac:chgData name="Jon Junell" userId="S::junellj@wwu.edu::2598e9ae-4bd8-4ea4-97fa-393fc3feb17d" providerId="AD" clId="Web-{EA1BE81C-CFA4-4316-B06C-DA25A148AC27}" dt="2019-12-04T22:49:58.103" v="2456"/>
          <ac:cxnSpMkLst>
            <pc:docMk/>
            <pc:sldMk cId="3248249583" sldId="2076137226"/>
            <ac:cxnSpMk id="17" creationId="{055CEADF-09EA-423C-8C45-F94AF44D5AF0}"/>
          </ac:cxnSpMkLst>
        </pc:cxnChg>
      </pc:sldChg>
      <pc:sldChg chg="addSp delSp modSp new mod setBg setClrOvrMap">
        <pc:chgData name="Jon Junell" userId="S::junellj@wwu.edu::2598e9ae-4bd8-4ea4-97fa-393fc3feb17d" providerId="AD" clId="Web-{EA1BE81C-CFA4-4316-B06C-DA25A148AC27}" dt="2019-12-04T22:49:48.572" v="2455"/>
        <pc:sldMkLst>
          <pc:docMk/>
          <pc:sldMk cId="9548414" sldId="2076137227"/>
        </pc:sldMkLst>
        <pc:spChg chg="add del">
          <ac:chgData name="Jon Junell" userId="S::junellj@wwu.edu::2598e9ae-4bd8-4ea4-97fa-393fc3feb17d" providerId="AD" clId="Web-{EA1BE81C-CFA4-4316-B06C-DA25A148AC27}" dt="2019-12-04T22:49:48.572" v="2455"/>
          <ac:spMkLst>
            <pc:docMk/>
            <pc:sldMk cId="9548414" sldId="2076137227"/>
            <ac:spMk id="2" creationId="{BC7C232F-23FD-4D0D-9277-4440912B876D}"/>
          </ac:spMkLst>
        </pc:spChg>
        <pc:spChg chg="del">
          <ac:chgData name="Jon Junell" userId="S::junellj@wwu.edu::2598e9ae-4bd8-4ea4-97fa-393fc3feb17d" providerId="AD" clId="Web-{EA1BE81C-CFA4-4316-B06C-DA25A148AC27}" dt="2019-12-04T22:49:34.290" v="2450"/>
          <ac:spMkLst>
            <pc:docMk/>
            <pc:sldMk cId="9548414" sldId="2076137227"/>
            <ac:spMk id="3" creationId="{C707054C-F3A3-40E6-BDC5-21C7DEB58453}"/>
          </ac:spMkLst>
        </pc:spChg>
        <pc:spChg chg="add del">
          <ac:chgData name="Jon Junell" userId="S::junellj@wwu.edu::2598e9ae-4bd8-4ea4-97fa-393fc3feb17d" providerId="AD" clId="Web-{EA1BE81C-CFA4-4316-B06C-DA25A148AC27}" dt="2019-12-04T22:49:48.556" v="2454"/>
          <ac:spMkLst>
            <pc:docMk/>
            <pc:sldMk cId="9548414" sldId="2076137227"/>
            <ac:spMk id="6" creationId="{A8E9C91B-7EAD-4562-AB0E-DFB9663AECE3}"/>
          </ac:spMkLst>
        </pc:spChg>
        <pc:spChg chg="add">
          <ac:chgData name="Jon Junell" userId="S::junellj@wwu.edu::2598e9ae-4bd8-4ea4-97fa-393fc3feb17d" providerId="AD" clId="Web-{EA1BE81C-CFA4-4316-B06C-DA25A148AC27}" dt="2019-12-04T22:49:48.572" v="2455"/>
          <ac:spMkLst>
            <pc:docMk/>
            <pc:sldMk cId="9548414" sldId="2076137227"/>
            <ac:spMk id="7" creationId="{A8E9C91B-7EAD-4562-AB0E-DFB9663AECE3}"/>
          </ac:spMkLst>
        </pc:spChg>
        <pc:spChg chg="add">
          <ac:chgData name="Jon Junell" userId="S::junellj@wwu.edu::2598e9ae-4bd8-4ea4-97fa-393fc3feb17d" providerId="AD" clId="Web-{EA1BE81C-CFA4-4316-B06C-DA25A148AC27}" dt="2019-12-04T22:49:48.572" v="2455"/>
          <ac:spMkLst>
            <pc:docMk/>
            <pc:sldMk cId="9548414" sldId="2076137227"/>
            <ac:spMk id="8" creationId="{BCD2D517-BC35-4439-AC31-06DF764F25FC}"/>
          </ac:spMkLst>
        </pc:spChg>
        <pc:spChg chg="add del">
          <ac:chgData name="Jon Junell" userId="S::junellj@wwu.edu::2598e9ae-4bd8-4ea4-97fa-393fc3feb17d" providerId="AD" clId="Web-{EA1BE81C-CFA4-4316-B06C-DA25A148AC27}" dt="2019-12-04T22:49:41.462" v="2452"/>
          <ac:spMkLst>
            <pc:docMk/>
            <pc:sldMk cId="9548414" sldId="2076137227"/>
            <ac:spMk id="9" creationId="{A8E9C91B-7EAD-4562-AB0E-DFB9663AECE3}"/>
          </ac:spMkLst>
        </pc:spChg>
        <pc:spChg chg="add">
          <ac:chgData name="Jon Junell" userId="S::junellj@wwu.edu::2598e9ae-4bd8-4ea4-97fa-393fc3feb17d" providerId="AD" clId="Web-{EA1BE81C-CFA4-4316-B06C-DA25A148AC27}" dt="2019-12-04T22:49:48.572" v="2455"/>
          <ac:spMkLst>
            <pc:docMk/>
            <pc:sldMk cId="9548414" sldId="2076137227"/>
            <ac:spMk id="10" creationId="{2DD3F846-0483-40F5-A881-0C1AD2A0CAD7}"/>
          </ac:spMkLst>
        </pc:spChg>
        <pc:spChg chg="add del">
          <ac:chgData name="Jon Junell" userId="S::junellj@wwu.edu::2598e9ae-4bd8-4ea4-97fa-393fc3feb17d" providerId="AD" clId="Web-{EA1BE81C-CFA4-4316-B06C-DA25A148AC27}" dt="2019-12-04T22:49:41.462" v="2452"/>
          <ac:spMkLst>
            <pc:docMk/>
            <pc:sldMk cId="9548414" sldId="2076137227"/>
            <ac:spMk id="11" creationId="{BCD2D517-BC35-4439-AC31-06DF764F25FC}"/>
          </ac:spMkLst>
        </pc:spChg>
        <pc:spChg chg="add del">
          <ac:chgData name="Jon Junell" userId="S::junellj@wwu.edu::2598e9ae-4bd8-4ea4-97fa-393fc3feb17d" providerId="AD" clId="Web-{EA1BE81C-CFA4-4316-B06C-DA25A148AC27}" dt="2019-12-04T22:49:41.462" v="2452"/>
          <ac:spMkLst>
            <pc:docMk/>
            <pc:sldMk cId="9548414" sldId="2076137227"/>
            <ac:spMk id="13" creationId="{2DD3F846-0483-40F5-A881-0C1AD2A0CAD7}"/>
          </ac:spMkLst>
        </pc:spChg>
        <pc:picChg chg="add mod ord">
          <ac:chgData name="Jon Junell" userId="S::junellj@wwu.edu::2598e9ae-4bd8-4ea4-97fa-393fc3feb17d" providerId="AD" clId="Web-{EA1BE81C-CFA4-4316-B06C-DA25A148AC27}" dt="2019-12-04T22:49:48.572" v="2455"/>
          <ac:picMkLst>
            <pc:docMk/>
            <pc:sldMk cId="9548414" sldId="2076137227"/>
            <ac:picMk id="4" creationId="{89412971-B849-4E00-82A6-039E0FC4116C}"/>
          </ac:picMkLst>
        </pc:picChg>
      </pc:sldChg>
      <pc:sldChg chg="addSp modSp new modNotes">
        <pc:chgData name="Jon Junell" userId="S::junellj@wwu.edu::2598e9ae-4bd8-4ea4-97fa-393fc3feb17d" providerId="AD" clId="Web-{EA1BE81C-CFA4-4316-B06C-DA25A148AC27}" dt="2019-12-04T23:13:53.841" v="2740"/>
        <pc:sldMkLst>
          <pc:docMk/>
          <pc:sldMk cId="2003815759" sldId="2076137228"/>
        </pc:sldMkLst>
        <pc:picChg chg="add mod">
          <ac:chgData name="Jon Junell" userId="S::junellj@wwu.edu::2598e9ae-4bd8-4ea4-97fa-393fc3feb17d" providerId="AD" clId="Web-{EA1BE81C-CFA4-4316-B06C-DA25A148AC27}" dt="2019-12-04T23:11:56.482" v="2572" actId="1076"/>
          <ac:picMkLst>
            <pc:docMk/>
            <pc:sldMk cId="2003815759" sldId="2076137228"/>
            <ac:picMk id="5" creationId="{426308FC-BB82-4A11-BFCF-F9CF89393658}"/>
          </ac:picMkLst>
        </pc:picChg>
      </pc:sldChg>
      <pc:sldChg chg="addSp delSp modSp add replId modNotes">
        <pc:chgData name="Jon Junell" userId="S::junellj@wwu.edu::2598e9ae-4bd8-4ea4-97fa-393fc3feb17d" providerId="AD" clId="Web-{EA1BE81C-CFA4-4316-B06C-DA25A148AC27}" dt="2019-12-04T23:23:53.437" v="2743"/>
        <pc:sldMkLst>
          <pc:docMk/>
          <pc:sldMk cId="3306922538" sldId="2076137229"/>
        </pc:sldMkLst>
        <pc:picChg chg="add mod">
          <ac:chgData name="Jon Junell" userId="S::junellj@wwu.edu::2598e9ae-4bd8-4ea4-97fa-393fc3feb17d" providerId="AD" clId="Web-{EA1BE81C-CFA4-4316-B06C-DA25A148AC27}" dt="2019-12-04T23:12:29.482" v="2578" actId="14100"/>
          <ac:picMkLst>
            <pc:docMk/>
            <pc:sldMk cId="3306922538" sldId="2076137229"/>
            <ac:picMk id="2" creationId="{F1DA9E6E-5BF4-4B66-8C64-F6D012174D00}"/>
          </ac:picMkLst>
        </pc:picChg>
        <pc:picChg chg="del">
          <ac:chgData name="Jon Junell" userId="S::junellj@wwu.edu::2598e9ae-4bd8-4ea4-97fa-393fc3feb17d" providerId="AD" clId="Web-{EA1BE81C-CFA4-4316-B06C-DA25A148AC27}" dt="2019-12-04T23:12:18.607" v="2575"/>
          <ac:picMkLst>
            <pc:docMk/>
            <pc:sldMk cId="3306922538" sldId="2076137229"/>
            <ac:picMk id="4" creationId="{8F4A7938-CC14-42D8-A140-4BF8762AE4FE}"/>
          </ac:picMkLst>
        </pc:picChg>
      </pc:sldChg>
    </pc:docChg>
  </pc:docChgLst>
  <pc:docChgLst>
    <pc:chgData name="Derrick Michelson" userId="S::micheld9@wwu.edu::1023af64-eb97-469c-a10c-f072a94bbc84" providerId="AD" clId="Web-{90D6ABCF-BBB7-63B8-3AFC-A960ACE9C1E7}"/>
    <pc:docChg chg="modSld">
      <pc:chgData name="Derrick Michelson" userId="S::micheld9@wwu.edu::1023af64-eb97-469c-a10c-f072a94bbc84" providerId="AD" clId="Web-{90D6ABCF-BBB7-63B8-3AFC-A960ACE9C1E7}" dt="2019-11-27T00:32:43.785" v="135" actId="20577"/>
      <pc:docMkLst>
        <pc:docMk/>
      </pc:docMkLst>
      <pc:sldChg chg="modSp">
        <pc:chgData name="Derrick Michelson" userId="S::micheld9@wwu.edu::1023af64-eb97-469c-a10c-f072a94bbc84" providerId="AD" clId="Web-{90D6ABCF-BBB7-63B8-3AFC-A960ACE9C1E7}" dt="2019-11-27T00:32:34.723" v="133" actId="20577"/>
        <pc:sldMkLst>
          <pc:docMk/>
          <pc:sldMk cId="45016430" sldId="261"/>
        </pc:sldMkLst>
        <pc:spChg chg="mod">
          <ac:chgData name="Derrick Michelson" userId="S::micheld9@wwu.edu::1023af64-eb97-469c-a10c-f072a94bbc84" providerId="AD" clId="Web-{90D6ABCF-BBB7-63B8-3AFC-A960ACE9C1E7}" dt="2019-11-27T00:27:37.159" v="85" actId="20577"/>
          <ac:spMkLst>
            <pc:docMk/>
            <pc:sldMk cId="45016430" sldId="261"/>
            <ac:spMk id="2" creationId="{AAEFE309-F369-4D10-BF0D-CBF294732C13}"/>
          </ac:spMkLst>
        </pc:spChg>
        <pc:spChg chg="mod">
          <ac:chgData name="Derrick Michelson" userId="S::micheld9@wwu.edu::1023af64-eb97-469c-a10c-f072a94bbc84" providerId="AD" clId="Web-{90D6ABCF-BBB7-63B8-3AFC-A960ACE9C1E7}" dt="2019-11-27T00:32:34.723" v="133" actId="20577"/>
          <ac:spMkLst>
            <pc:docMk/>
            <pc:sldMk cId="45016430" sldId="261"/>
            <ac:spMk id="3" creationId="{16D28FD4-4200-47B6-BC23-DC050D004823}"/>
          </ac:spMkLst>
        </pc:spChg>
      </pc:sldChg>
    </pc:docChg>
  </pc:docChgLst>
  <pc:docChgLst>
    <pc:chgData name="Derrick Michelson" userId="S::micheld9@wwu.edu::1023af64-eb97-469c-a10c-f072a94bbc84" providerId="AD" clId="Web-{93EA059E-9C85-5CDF-6712-42A39563199B}"/>
    <pc:docChg chg="addSld delSld modSld sldOrd">
      <pc:chgData name="Derrick Michelson" userId="S::micheld9@wwu.edu::1023af64-eb97-469c-a10c-f072a94bbc84" providerId="AD" clId="Web-{93EA059E-9C85-5CDF-6712-42A39563199B}" dt="2019-12-03T21:55:01.990" v="53" actId="14100"/>
      <pc:docMkLst>
        <pc:docMk/>
      </pc:docMkLst>
      <pc:sldChg chg="modSp">
        <pc:chgData name="Derrick Michelson" userId="S::micheld9@wwu.edu::1023af64-eb97-469c-a10c-f072a94bbc84" providerId="AD" clId="Web-{93EA059E-9C85-5CDF-6712-42A39563199B}" dt="2019-12-02T23:55:14.480" v="9" actId="20577"/>
        <pc:sldMkLst>
          <pc:docMk/>
          <pc:sldMk cId="45016430" sldId="261"/>
        </pc:sldMkLst>
        <pc:spChg chg="mod">
          <ac:chgData name="Derrick Michelson" userId="S::micheld9@wwu.edu::1023af64-eb97-469c-a10c-f072a94bbc84" providerId="AD" clId="Web-{93EA059E-9C85-5CDF-6712-42A39563199B}" dt="2019-12-02T23:55:14.480" v="9" actId="20577"/>
          <ac:spMkLst>
            <pc:docMk/>
            <pc:sldMk cId="45016430" sldId="261"/>
            <ac:spMk id="3" creationId="{16D28FD4-4200-47B6-BC23-DC050D004823}"/>
          </ac:spMkLst>
        </pc:spChg>
      </pc:sldChg>
      <pc:sldChg chg="addSp modSp new add del">
        <pc:chgData name="Derrick Michelson" userId="S::micheld9@wwu.edu::1023af64-eb97-469c-a10c-f072a94bbc84" providerId="AD" clId="Web-{93EA059E-9C85-5CDF-6712-42A39563199B}" dt="2019-12-03T00:33:56.929" v="20" actId="1076"/>
        <pc:sldMkLst>
          <pc:docMk/>
          <pc:sldMk cId="3478147111" sldId="2076137216"/>
        </pc:sldMkLst>
        <pc:picChg chg="add mod">
          <ac:chgData name="Derrick Michelson" userId="S::micheld9@wwu.edu::1023af64-eb97-469c-a10c-f072a94bbc84" providerId="AD" clId="Web-{93EA059E-9C85-5CDF-6712-42A39563199B}" dt="2019-12-03T00:33:56.929" v="20" actId="1076"/>
          <ac:picMkLst>
            <pc:docMk/>
            <pc:sldMk cId="3478147111" sldId="2076137216"/>
            <ac:picMk id="2" creationId="{707F56D1-9361-4063-AEC9-73E58B740885}"/>
          </ac:picMkLst>
        </pc:picChg>
      </pc:sldChg>
      <pc:sldChg chg="addSp modSp new ord">
        <pc:chgData name="Derrick Michelson" userId="S::micheld9@wwu.edu::1023af64-eb97-469c-a10c-f072a94bbc84" providerId="AD" clId="Web-{93EA059E-9C85-5CDF-6712-42A39563199B}" dt="2019-12-03T21:36:56.569" v="32" actId="1076"/>
        <pc:sldMkLst>
          <pc:docMk/>
          <pc:sldMk cId="2095856984" sldId="2076137217"/>
        </pc:sldMkLst>
        <pc:picChg chg="add mod">
          <ac:chgData name="Derrick Michelson" userId="S::micheld9@wwu.edu::1023af64-eb97-469c-a10c-f072a94bbc84" providerId="AD" clId="Web-{93EA059E-9C85-5CDF-6712-42A39563199B}" dt="2019-12-03T21:36:56.569" v="32" actId="1076"/>
          <ac:picMkLst>
            <pc:docMk/>
            <pc:sldMk cId="2095856984" sldId="2076137217"/>
            <ac:picMk id="2" creationId="{2D7FB946-4BE7-4EB0-B65F-E0839E4B68EC}"/>
          </ac:picMkLst>
        </pc:picChg>
      </pc:sldChg>
      <pc:sldChg chg="delSp new del">
        <pc:chgData name="Derrick Michelson" userId="S::micheld9@wwu.edu::1023af64-eb97-469c-a10c-f072a94bbc84" providerId="AD" clId="Web-{93EA059E-9C85-5CDF-6712-42A39563199B}" dt="2019-12-03T21:36:30.021" v="24"/>
        <pc:sldMkLst>
          <pc:docMk/>
          <pc:sldMk cId="2409723689" sldId="2076137217"/>
        </pc:sldMkLst>
        <pc:spChg chg="del">
          <ac:chgData name="Derrick Michelson" userId="S::micheld9@wwu.edu::1023af64-eb97-469c-a10c-f072a94bbc84" providerId="AD" clId="Web-{93EA059E-9C85-5CDF-6712-42A39563199B}" dt="2019-12-03T21:36:18.099" v="22"/>
          <ac:spMkLst>
            <pc:docMk/>
            <pc:sldMk cId="2409723689" sldId="2076137217"/>
            <ac:spMk id="2" creationId="{BCCFECE3-C299-411C-B725-2E8547663943}"/>
          </ac:spMkLst>
        </pc:spChg>
        <pc:spChg chg="del">
          <ac:chgData name="Derrick Michelson" userId="S::micheld9@wwu.edu::1023af64-eb97-469c-a10c-f072a94bbc84" providerId="AD" clId="Web-{93EA059E-9C85-5CDF-6712-42A39563199B}" dt="2019-12-03T21:36:19.849" v="23"/>
          <ac:spMkLst>
            <pc:docMk/>
            <pc:sldMk cId="2409723689" sldId="2076137217"/>
            <ac:spMk id="3" creationId="{43423CE0-E5EA-4EE9-A35C-B3EBB5B9AB81}"/>
          </ac:spMkLst>
        </pc:spChg>
      </pc:sldChg>
      <pc:sldChg chg="addSp modSp new ord">
        <pc:chgData name="Derrick Michelson" userId="S::micheld9@wwu.edu::1023af64-eb97-469c-a10c-f072a94bbc84" providerId="AD" clId="Web-{93EA059E-9C85-5CDF-6712-42A39563199B}" dt="2019-12-03T21:42:09.390" v="39" actId="1076"/>
        <pc:sldMkLst>
          <pc:docMk/>
          <pc:sldMk cId="1259326068" sldId="2076137218"/>
        </pc:sldMkLst>
        <pc:picChg chg="add mod">
          <ac:chgData name="Derrick Michelson" userId="S::micheld9@wwu.edu::1023af64-eb97-469c-a10c-f072a94bbc84" providerId="AD" clId="Web-{93EA059E-9C85-5CDF-6712-42A39563199B}" dt="2019-12-03T21:42:09.390" v="39" actId="1076"/>
          <ac:picMkLst>
            <pc:docMk/>
            <pc:sldMk cId="1259326068" sldId="2076137218"/>
            <ac:picMk id="2" creationId="{34FE8821-C57C-4495-B99F-E0A9925B1AAD}"/>
          </ac:picMkLst>
        </pc:picChg>
      </pc:sldChg>
      <pc:sldChg chg="addSp modSp new ord">
        <pc:chgData name="Derrick Michelson" userId="S::micheld9@wwu.edu::1023af64-eb97-469c-a10c-f072a94bbc84" providerId="AD" clId="Web-{93EA059E-9C85-5CDF-6712-42A39563199B}" dt="2019-12-03T21:46:39.101" v="48" actId="14100"/>
        <pc:sldMkLst>
          <pc:docMk/>
          <pc:sldMk cId="3438213989" sldId="2076137219"/>
        </pc:sldMkLst>
        <pc:picChg chg="add mod">
          <ac:chgData name="Derrick Michelson" userId="S::micheld9@wwu.edu::1023af64-eb97-469c-a10c-f072a94bbc84" providerId="AD" clId="Web-{93EA059E-9C85-5CDF-6712-42A39563199B}" dt="2019-12-03T21:46:39.101" v="48" actId="14100"/>
          <ac:picMkLst>
            <pc:docMk/>
            <pc:sldMk cId="3438213989" sldId="2076137219"/>
            <ac:picMk id="2" creationId="{9F2BC137-9A89-40ED-82AE-1F2EF05450E9}"/>
          </ac:picMkLst>
        </pc:picChg>
      </pc:sldChg>
      <pc:sldChg chg="addSp modSp new ord">
        <pc:chgData name="Derrick Michelson" userId="S::micheld9@wwu.edu::1023af64-eb97-469c-a10c-f072a94bbc84" providerId="AD" clId="Web-{93EA059E-9C85-5CDF-6712-42A39563199B}" dt="2019-12-03T21:55:01.990" v="53" actId="14100"/>
        <pc:sldMkLst>
          <pc:docMk/>
          <pc:sldMk cId="93420132" sldId="2076137220"/>
        </pc:sldMkLst>
        <pc:picChg chg="add mod">
          <ac:chgData name="Derrick Michelson" userId="S::micheld9@wwu.edu::1023af64-eb97-469c-a10c-f072a94bbc84" providerId="AD" clId="Web-{93EA059E-9C85-5CDF-6712-42A39563199B}" dt="2019-12-03T21:55:01.990" v="53" actId="14100"/>
          <ac:picMkLst>
            <pc:docMk/>
            <pc:sldMk cId="93420132" sldId="2076137220"/>
            <ac:picMk id="2" creationId="{84C0DB42-3F0F-46F9-A760-33B0342B0F5D}"/>
          </ac:picMkLst>
        </pc:picChg>
      </pc:sldChg>
    </pc:docChg>
  </pc:docChgLst>
  <pc:docChgLst>
    <pc:chgData name="Erik Favro" userId="S::favroe@wwu.edu::0b8c902e-41e9-434d-a553-4a20d42f355f" providerId="AD" clId="Web-{6BEE0EF8-5BBF-4420-9585-1153E4692A68}"/>
    <pc:docChg chg="modSld">
      <pc:chgData name="Erik Favro" userId="S::favroe@wwu.edu::0b8c902e-41e9-434d-a553-4a20d42f355f" providerId="AD" clId="Web-{6BEE0EF8-5BBF-4420-9585-1153E4692A68}" dt="2019-11-26T17:20:17.840" v="359" actId="20577"/>
      <pc:docMkLst>
        <pc:docMk/>
      </pc:docMkLst>
      <pc:sldChg chg="modSp">
        <pc:chgData name="Erik Favro" userId="S::favroe@wwu.edu::0b8c902e-41e9-434d-a553-4a20d42f355f" providerId="AD" clId="Web-{6BEE0EF8-5BBF-4420-9585-1153E4692A68}" dt="2019-11-26T17:19:39.778" v="338" actId="20577"/>
        <pc:sldMkLst>
          <pc:docMk/>
          <pc:sldMk cId="2504176978" sldId="259"/>
        </pc:sldMkLst>
        <pc:spChg chg="mod">
          <ac:chgData name="Erik Favro" userId="S::favroe@wwu.edu::0b8c902e-41e9-434d-a553-4a20d42f355f" providerId="AD" clId="Web-{6BEE0EF8-5BBF-4420-9585-1153E4692A68}" dt="2019-11-26T16:57:39.057" v="0" actId="20577"/>
          <ac:spMkLst>
            <pc:docMk/>
            <pc:sldMk cId="2504176978" sldId="259"/>
            <ac:spMk id="2" creationId="{AAEFE309-F369-4D10-BF0D-CBF294732C13}"/>
          </ac:spMkLst>
        </pc:spChg>
        <pc:spChg chg="mod">
          <ac:chgData name="Erik Favro" userId="S::favroe@wwu.edu::0b8c902e-41e9-434d-a553-4a20d42f355f" providerId="AD" clId="Web-{6BEE0EF8-5BBF-4420-9585-1153E4692A68}" dt="2019-11-26T17:19:39.778" v="338" actId="20577"/>
          <ac:spMkLst>
            <pc:docMk/>
            <pc:sldMk cId="2504176978" sldId="259"/>
            <ac:spMk id="3" creationId="{16D28FD4-4200-47B6-BC23-DC050D004823}"/>
          </ac:spMkLst>
        </pc:spChg>
      </pc:sldChg>
      <pc:sldChg chg="modSp">
        <pc:chgData name="Erik Favro" userId="S::favroe@wwu.edu::0b8c902e-41e9-434d-a553-4a20d42f355f" providerId="AD" clId="Web-{6BEE0EF8-5BBF-4420-9585-1153E4692A68}" dt="2019-11-26T17:20:17.840" v="358" actId="20577"/>
        <pc:sldMkLst>
          <pc:docMk/>
          <pc:sldMk cId="2943846623" sldId="260"/>
        </pc:sldMkLst>
        <pc:spChg chg="mod">
          <ac:chgData name="Erik Favro" userId="S::favroe@wwu.edu::0b8c902e-41e9-434d-a553-4a20d42f355f" providerId="AD" clId="Web-{6BEE0EF8-5BBF-4420-9585-1153E4692A68}" dt="2019-11-26T17:20:17.840" v="358" actId="20577"/>
          <ac:spMkLst>
            <pc:docMk/>
            <pc:sldMk cId="2943846623" sldId="260"/>
            <ac:spMk id="3" creationId="{16D28FD4-4200-47B6-BC23-DC050D004823}"/>
          </ac:spMkLst>
        </pc:spChg>
      </pc:sldChg>
    </pc:docChg>
  </pc:docChgLst>
  <pc:docChgLst>
    <pc:chgData name="Jon Junell" userId="2598e9ae-4bd8-4ea4-97fa-393fc3feb17d" providerId="ADAL" clId="{B4BAE1BB-58DD-472A-97FA-51E7BE37A10C}"/>
    <pc:docChg chg="undo custSel mod addSld delSld modSld">
      <pc:chgData name="Jon Junell" userId="2598e9ae-4bd8-4ea4-97fa-393fc3feb17d" providerId="ADAL" clId="{B4BAE1BB-58DD-472A-97FA-51E7BE37A10C}" dt="2019-12-06T03:44:12.236" v="358" actId="2696"/>
      <pc:docMkLst>
        <pc:docMk/>
      </pc:docMkLst>
      <pc:sldChg chg="modSp del">
        <pc:chgData name="Jon Junell" userId="2598e9ae-4bd8-4ea4-97fa-393fc3feb17d" providerId="ADAL" clId="{B4BAE1BB-58DD-472A-97FA-51E7BE37A10C}" dt="2019-12-06T03:44:12.236" v="358" actId="2696"/>
        <pc:sldMkLst>
          <pc:docMk/>
          <pc:sldMk cId="1700103901" sldId="2076137211"/>
        </pc:sldMkLst>
        <pc:spChg chg="mod">
          <ac:chgData name="Jon Junell" userId="2598e9ae-4bd8-4ea4-97fa-393fc3feb17d" providerId="ADAL" clId="{B4BAE1BB-58DD-472A-97FA-51E7BE37A10C}" dt="2019-12-02T23:44:34.661" v="276" actId="6549"/>
          <ac:spMkLst>
            <pc:docMk/>
            <pc:sldMk cId="1700103901" sldId="2076137211"/>
            <ac:spMk id="3" creationId="{16D28FD4-4200-47B6-BC23-DC050D004823}"/>
          </ac:spMkLst>
        </pc:spChg>
        <pc:picChg chg="mod">
          <ac:chgData name="Jon Junell" userId="2598e9ae-4bd8-4ea4-97fa-393fc3feb17d" providerId="ADAL" clId="{B4BAE1BB-58DD-472A-97FA-51E7BE37A10C}" dt="2019-11-26T16:56:01.921" v="1" actId="14100"/>
          <ac:picMkLst>
            <pc:docMk/>
            <pc:sldMk cId="1700103901" sldId="2076137211"/>
            <ac:picMk id="12" creationId="{34447B7D-C5BB-4A91-B8F8-9689D5ECAA65}"/>
          </ac:picMkLst>
        </pc:picChg>
      </pc:sldChg>
      <pc:sldChg chg="addSp delSp modSp del mod setClrOvrMap">
        <pc:chgData name="Jon Junell" userId="2598e9ae-4bd8-4ea4-97fa-393fc3feb17d" providerId="ADAL" clId="{B4BAE1BB-58DD-472A-97FA-51E7BE37A10C}" dt="2019-12-06T03:44:12.236" v="358" actId="2696"/>
        <pc:sldMkLst>
          <pc:docMk/>
          <pc:sldMk cId="818195557" sldId="2076137212"/>
        </pc:sldMkLst>
        <pc:spChg chg="mod">
          <ac:chgData name="Jon Junell" userId="2598e9ae-4bd8-4ea4-97fa-393fc3feb17d" providerId="ADAL" clId="{B4BAE1BB-58DD-472A-97FA-51E7BE37A10C}" dt="2019-12-02T23:43:01.891" v="235" actId="26606"/>
          <ac:spMkLst>
            <pc:docMk/>
            <pc:sldMk cId="818195557" sldId="2076137212"/>
            <ac:spMk id="2" creationId="{AAEFE309-F369-4D10-BF0D-CBF294732C13}"/>
          </ac:spMkLst>
        </pc:spChg>
        <pc:spChg chg="mod">
          <ac:chgData name="Jon Junell" userId="2598e9ae-4bd8-4ea4-97fa-393fc3feb17d" providerId="ADAL" clId="{B4BAE1BB-58DD-472A-97FA-51E7BE37A10C}" dt="2019-12-02T23:43:01.891" v="235" actId="26606"/>
          <ac:spMkLst>
            <pc:docMk/>
            <pc:sldMk cId="818195557" sldId="2076137212"/>
            <ac:spMk id="3" creationId="{16D28FD4-4200-47B6-BC23-DC050D004823}"/>
          </ac:spMkLst>
        </pc:spChg>
        <pc:spChg chg="add del">
          <ac:chgData name="Jon Junell" userId="2598e9ae-4bd8-4ea4-97fa-393fc3feb17d" providerId="ADAL" clId="{B4BAE1BB-58DD-472A-97FA-51E7BE37A10C}" dt="2019-12-02T23:43:01.891" v="235" actId="26606"/>
          <ac:spMkLst>
            <pc:docMk/>
            <pc:sldMk cId="818195557" sldId="2076137212"/>
            <ac:spMk id="20" creationId="{E844E128-FF69-4E9F-8327-6B504B3C5AE1}"/>
          </ac:spMkLst>
        </pc:spChg>
        <pc:spChg chg="add del">
          <ac:chgData name="Jon Junell" userId="2598e9ae-4bd8-4ea4-97fa-393fc3feb17d" providerId="ADAL" clId="{B4BAE1BB-58DD-472A-97FA-51E7BE37A10C}" dt="2019-12-02T23:42:55.619" v="228" actId="26606"/>
          <ac:spMkLst>
            <pc:docMk/>
            <pc:sldMk cId="818195557" sldId="2076137212"/>
            <ac:spMk id="27" creationId="{990D0034-F768-41E7-85D4-F38C4DE85770}"/>
          </ac:spMkLst>
        </pc:spChg>
        <pc:spChg chg="add del">
          <ac:chgData name="Jon Junell" userId="2598e9ae-4bd8-4ea4-97fa-393fc3feb17d" providerId="ADAL" clId="{B4BAE1BB-58DD-472A-97FA-51E7BE37A10C}" dt="2019-12-02T23:42:55.619" v="228" actId="26606"/>
          <ac:spMkLst>
            <pc:docMk/>
            <pc:sldMk cId="818195557" sldId="2076137212"/>
            <ac:spMk id="31" creationId="{7A3E0404-86A9-40FA-8DB8-302414EE2D9E}"/>
          </ac:spMkLst>
        </pc:spChg>
        <pc:spChg chg="add del">
          <ac:chgData name="Jon Junell" userId="2598e9ae-4bd8-4ea4-97fa-393fc3feb17d" providerId="ADAL" clId="{B4BAE1BB-58DD-472A-97FA-51E7BE37A10C}" dt="2019-12-02T23:42:58.003" v="230" actId="26606"/>
          <ac:spMkLst>
            <pc:docMk/>
            <pc:sldMk cId="818195557" sldId="2076137212"/>
            <ac:spMk id="33" creationId="{D40791F6-715D-481A-9C4A-3645AECFD5A0}"/>
          </ac:spMkLst>
        </pc:spChg>
        <pc:spChg chg="add del">
          <ac:chgData name="Jon Junell" userId="2598e9ae-4bd8-4ea4-97fa-393fc3feb17d" providerId="ADAL" clId="{B4BAE1BB-58DD-472A-97FA-51E7BE37A10C}" dt="2019-12-02T23:42:58.003" v="230" actId="26606"/>
          <ac:spMkLst>
            <pc:docMk/>
            <pc:sldMk cId="818195557" sldId="2076137212"/>
            <ac:spMk id="35" creationId="{811CBAFA-D7E0-40A7-BB94-2C05304B407B}"/>
          </ac:spMkLst>
        </pc:spChg>
        <pc:spChg chg="add del">
          <ac:chgData name="Jon Junell" userId="2598e9ae-4bd8-4ea4-97fa-393fc3feb17d" providerId="ADAL" clId="{B4BAE1BB-58DD-472A-97FA-51E7BE37A10C}" dt="2019-12-02T23:43:00.017" v="232" actId="26606"/>
          <ac:spMkLst>
            <pc:docMk/>
            <pc:sldMk cId="818195557" sldId="2076137212"/>
            <ac:spMk id="37" creationId="{E844E128-FF69-4E9F-8327-6B504B3C5AE1}"/>
          </ac:spMkLst>
        </pc:spChg>
        <pc:spChg chg="add del">
          <ac:chgData name="Jon Junell" userId="2598e9ae-4bd8-4ea4-97fa-393fc3feb17d" providerId="ADAL" clId="{B4BAE1BB-58DD-472A-97FA-51E7BE37A10C}" dt="2019-12-02T23:43:01.766" v="234" actId="26606"/>
          <ac:spMkLst>
            <pc:docMk/>
            <pc:sldMk cId="818195557" sldId="2076137212"/>
            <ac:spMk id="40" creationId="{D40791F6-715D-481A-9C4A-3645AECFD5A0}"/>
          </ac:spMkLst>
        </pc:spChg>
        <pc:spChg chg="add del">
          <ac:chgData name="Jon Junell" userId="2598e9ae-4bd8-4ea4-97fa-393fc3feb17d" providerId="ADAL" clId="{B4BAE1BB-58DD-472A-97FA-51E7BE37A10C}" dt="2019-12-02T23:43:01.766" v="234" actId="26606"/>
          <ac:spMkLst>
            <pc:docMk/>
            <pc:sldMk cId="818195557" sldId="2076137212"/>
            <ac:spMk id="42" creationId="{811CBAFA-D7E0-40A7-BB94-2C05304B407B}"/>
          </ac:spMkLst>
        </pc:spChg>
        <pc:spChg chg="add">
          <ac:chgData name="Jon Junell" userId="2598e9ae-4bd8-4ea4-97fa-393fc3feb17d" providerId="ADAL" clId="{B4BAE1BB-58DD-472A-97FA-51E7BE37A10C}" dt="2019-12-02T23:43:01.891" v="235" actId="26606"/>
          <ac:spMkLst>
            <pc:docMk/>
            <pc:sldMk cId="818195557" sldId="2076137212"/>
            <ac:spMk id="44" creationId="{E844E128-FF69-4E9F-8327-6B504B3C5AE1}"/>
          </ac:spMkLst>
        </pc:spChg>
        <pc:picChg chg="add mod">
          <ac:chgData name="Jon Junell" userId="2598e9ae-4bd8-4ea4-97fa-393fc3feb17d" providerId="ADAL" clId="{B4BAE1BB-58DD-472A-97FA-51E7BE37A10C}" dt="2019-12-02T23:43:01.891" v="235" actId="26606"/>
          <ac:picMkLst>
            <pc:docMk/>
            <pc:sldMk cId="818195557" sldId="2076137212"/>
            <ac:picMk id="5" creationId="{3C879668-3809-422B-9081-399F3D4A1F1F}"/>
          </ac:picMkLst>
        </pc:picChg>
        <pc:picChg chg="mod ord">
          <ac:chgData name="Jon Junell" userId="2598e9ae-4bd8-4ea4-97fa-393fc3feb17d" providerId="ADAL" clId="{B4BAE1BB-58DD-472A-97FA-51E7BE37A10C}" dt="2019-12-02T23:43:01.891" v="235" actId="26606"/>
          <ac:picMkLst>
            <pc:docMk/>
            <pc:sldMk cId="818195557" sldId="2076137212"/>
            <ac:picMk id="12" creationId="{34447B7D-C5BB-4A91-B8F8-9689D5ECAA65}"/>
          </ac:picMkLst>
        </pc:picChg>
        <pc:cxnChg chg="add del">
          <ac:chgData name="Jon Junell" userId="2598e9ae-4bd8-4ea4-97fa-393fc3feb17d" providerId="ADAL" clId="{B4BAE1BB-58DD-472A-97FA-51E7BE37A10C}" dt="2019-12-02T23:43:01.891" v="235" actId="26606"/>
          <ac:cxnSpMkLst>
            <pc:docMk/>
            <pc:sldMk cId="818195557" sldId="2076137212"/>
            <ac:cxnSpMk id="22" creationId="{055CEADF-09EA-423C-8C45-F94AF44D5AF0}"/>
          </ac:cxnSpMkLst>
        </pc:cxnChg>
        <pc:cxnChg chg="add del">
          <ac:chgData name="Jon Junell" userId="2598e9ae-4bd8-4ea4-97fa-393fc3feb17d" providerId="ADAL" clId="{B4BAE1BB-58DD-472A-97FA-51E7BE37A10C}" dt="2019-12-02T23:42:55.619" v="228" actId="26606"/>
          <ac:cxnSpMkLst>
            <pc:docMk/>
            <pc:sldMk cId="818195557" sldId="2076137212"/>
            <ac:cxnSpMk id="29" creationId="{5A0A5CF6-407C-4691-8122-49DF69D0020D}"/>
          </ac:cxnSpMkLst>
        </pc:cxnChg>
        <pc:cxnChg chg="add del">
          <ac:chgData name="Jon Junell" userId="2598e9ae-4bd8-4ea4-97fa-393fc3feb17d" providerId="ADAL" clId="{B4BAE1BB-58DD-472A-97FA-51E7BE37A10C}" dt="2019-12-02T23:42:58.003" v="230" actId="26606"/>
          <ac:cxnSpMkLst>
            <pc:docMk/>
            <pc:sldMk cId="818195557" sldId="2076137212"/>
            <ac:cxnSpMk id="34" creationId="{740F83A4-FAC4-4867-95A5-BBFD280C7BF5}"/>
          </ac:cxnSpMkLst>
        </pc:cxnChg>
        <pc:cxnChg chg="add del">
          <ac:chgData name="Jon Junell" userId="2598e9ae-4bd8-4ea4-97fa-393fc3feb17d" providerId="ADAL" clId="{B4BAE1BB-58DD-472A-97FA-51E7BE37A10C}" dt="2019-12-02T23:43:00.017" v="232" actId="26606"/>
          <ac:cxnSpMkLst>
            <pc:docMk/>
            <pc:sldMk cId="818195557" sldId="2076137212"/>
            <ac:cxnSpMk id="38" creationId="{055CEADF-09EA-423C-8C45-F94AF44D5AF0}"/>
          </ac:cxnSpMkLst>
        </pc:cxnChg>
        <pc:cxnChg chg="add del">
          <ac:chgData name="Jon Junell" userId="2598e9ae-4bd8-4ea4-97fa-393fc3feb17d" providerId="ADAL" clId="{B4BAE1BB-58DD-472A-97FA-51E7BE37A10C}" dt="2019-12-02T23:43:01.766" v="234" actId="26606"/>
          <ac:cxnSpMkLst>
            <pc:docMk/>
            <pc:sldMk cId="818195557" sldId="2076137212"/>
            <ac:cxnSpMk id="41" creationId="{740F83A4-FAC4-4867-95A5-BBFD280C7BF5}"/>
          </ac:cxnSpMkLst>
        </pc:cxnChg>
        <pc:cxnChg chg="add">
          <ac:chgData name="Jon Junell" userId="2598e9ae-4bd8-4ea4-97fa-393fc3feb17d" providerId="ADAL" clId="{B4BAE1BB-58DD-472A-97FA-51E7BE37A10C}" dt="2019-12-02T23:43:01.891" v="235" actId="26606"/>
          <ac:cxnSpMkLst>
            <pc:docMk/>
            <pc:sldMk cId="818195557" sldId="2076137212"/>
            <ac:cxnSpMk id="45" creationId="{055CEADF-09EA-423C-8C45-F94AF44D5AF0}"/>
          </ac:cxnSpMkLst>
        </pc:cxnChg>
      </pc:sldChg>
      <pc:sldChg chg="addSp delSp modSp add del mod setBg">
        <pc:chgData name="Jon Junell" userId="2598e9ae-4bd8-4ea4-97fa-393fc3feb17d" providerId="ADAL" clId="{B4BAE1BB-58DD-472A-97FA-51E7BE37A10C}" dt="2019-12-06T03:44:12.236" v="358" actId="2696"/>
        <pc:sldMkLst>
          <pc:docMk/>
          <pc:sldMk cId="293175661" sldId="2076137213"/>
        </pc:sldMkLst>
        <pc:spChg chg="del">
          <ac:chgData name="Jon Junell" userId="2598e9ae-4bd8-4ea4-97fa-393fc3feb17d" providerId="ADAL" clId="{B4BAE1BB-58DD-472A-97FA-51E7BE37A10C}" dt="2019-12-02T23:43:15.758" v="237" actId="478"/>
          <ac:spMkLst>
            <pc:docMk/>
            <pc:sldMk cId="293175661" sldId="2076137213"/>
            <ac:spMk id="2" creationId="{ABC5C045-2B53-4751-9421-73074AE4048D}"/>
          </ac:spMkLst>
        </pc:spChg>
        <pc:spChg chg="del">
          <ac:chgData name="Jon Junell" userId="2598e9ae-4bd8-4ea4-97fa-393fc3feb17d" providerId="ADAL" clId="{B4BAE1BB-58DD-472A-97FA-51E7BE37A10C}" dt="2019-12-02T23:43:20.476" v="238" actId="478"/>
          <ac:spMkLst>
            <pc:docMk/>
            <pc:sldMk cId="293175661" sldId="2076137213"/>
            <ac:spMk id="3" creationId="{ABD1A2F0-9839-486C-B4AA-FA55F4E1D45B}"/>
          </ac:spMkLst>
        </pc:spChg>
        <pc:spChg chg="add">
          <ac:chgData name="Jon Junell" userId="2598e9ae-4bd8-4ea4-97fa-393fc3feb17d" providerId="ADAL" clId="{B4BAE1BB-58DD-472A-97FA-51E7BE37A10C}" dt="2019-12-02T23:43:39.895" v="242" actId="26606"/>
          <ac:spMkLst>
            <pc:docMk/>
            <pc:sldMk cId="293175661" sldId="2076137213"/>
            <ac:spMk id="9" creationId="{A8E9C91B-7EAD-4562-AB0E-DFB9663AECE3}"/>
          </ac:spMkLst>
        </pc:spChg>
        <pc:spChg chg="add">
          <ac:chgData name="Jon Junell" userId="2598e9ae-4bd8-4ea4-97fa-393fc3feb17d" providerId="ADAL" clId="{B4BAE1BB-58DD-472A-97FA-51E7BE37A10C}" dt="2019-12-02T23:43:39.895" v="242" actId="26606"/>
          <ac:spMkLst>
            <pc:docMk/>
            <pc:sldMk cId="293175661" sldId="2076137213"/>
            <ac:spMk id="11" creationId="{41497DE5-0939-4D1D-9350-0C5E1B209C68}"/>
          </ac:spMkLst>
        </pc:spChg>
        <pc:spChg chg="add">
          <ac:chgData name="Jon Junell" userId="2598e9ae-4bd8-4ea4-97fa-393fc3feb17d" providerId="ADAL" clId="{B4BAE1BB-58DD-472A-97FA-51E7BE37A10C}" dt="2019-12-02T23:43:39.895" v="242" actId="26606"/>
          <ac:spMkLst>
            <pc:docMk/>
            <pc:sldMk cId="293175661" sldId="2076137213"/>
            <ac:spMk id="13" creationId="{5CCC70ED-6C63-4537-B7EB-51990D6C0A6F}"/>
          </ac:spMkLst>
        </pc:spChg>
        <pc:spChg chg="add">
          <ac:chgData name="Jon Junell" userId="2598e9ae-4bd8-4ea4-97fa-393fc3feb17d" providerId="ADAL" clId="{B4BAE1BB-58DD-472A-97FA-51E7BE37A10C}" dt="2019-12-02T23:43:39.895" v="242" actId="26606"/>
          <ac:spMkLst>
            <pc:docMk/>
            <pc:sldMk cId="293175661" sldId="2076137213"/>
            <ac:spMk id="15" creationId="{B76E24C1-2968-40DC-A36E-F6B85F0F0752}"/>
          </ac:spMkLst>
        </pc:spChg>
        <pc:picChg chg="add mod">
          <ac:chgData name="Jon Junell" userId="2598e9ae-4bd8-4ea4-97fa-393fc3feb17d" providerId="ADAL" clId="{B4BAE1BB-58DD-472A-97FA-51E7BE37A10C}" dt="2019-12-02T23:43:39.895" v="242" actId="26606"/>
          <ac:picMkLst>
            <pc:docMk/>
            <pc:sldMk cId="293175661" sldId="2076137213"/>
            <ac:picMk id="4" creationId="{8F4A7938-CC14-42D8-A140-4BF8762AE4FE}"/>
          </ac:picMkLst>
        </pc:picChg>
      </pc:sldChg>
      <pc:sldChg chg="addSp delSp modSp add mod setBg setClrOvrMap">
        <pc:chgData name="Jon Junell" userId="2598e9ae-4bd8-4ea4-97fa-393fc3feb17d" providerId="ADAL" clId="{B4BAE1BB-58DD-472A-97FA-51E7BE37A10C}" dt="2019-12-02T23:52:30.847" v="354" actId="20577"/>
        <pc:sldMkLst>
          <pc:docMk/>
          <pc:sldMk cId="2979738698" sldId="2076137214"/>
        </pc:sldMkLst>
        <pc:spChg chg="mod">
          <ac:chgData name="Jon Junell" userId="2598e9ae-4bd8-4ea4-97fa-393fc3feb17d" providerId="ADAL" clId="{B4BAE1BB-58DD-472A-97FA-51E7BE37A10C}" dt="2019-12-02T23:52:30.847" v="354" actId="20577"/>
          <ac:spMkLst>
            <pc:docMk/>
            <pc:sldMk cId="2979738698" sldId="2076137214"/>
            <ac:spMk id="2" creationId="{AECE1B69-6AE1-4243-8071-9573BFB2877C}"/>
          </ac:spMkLst>
        </pc:spChg>
        <pc:spChg chg="mod">
          <ac:chgData name="Jon Junell" userId="2598e9ae-4bd8-4ea4-97fa-393fc3feb17d" providerId="ADAL" clId="{B4BAE1BB-58DD-472A-97FA-51E7BE37A10C}" dt="2019-12-02T23:50:37.358" v="351" actId="26606"/>
          <ac:spMkLst>
            <pc:docMk/>
            <pc:sldMk cId="2979738698" sldId="2076137214"/>
            <ac:spMk id="3" creationId="{3D91BE49-A2BD-4FAE-B716-37C08FCCAB17}"/>
          </ac:spMkLst>
        </pc:spChg>
        <pc:spChg chg="add del">
          <ac:chgData name="Jon Junell" userId="2598e9ae-4bd8-4ea4-97fa-393fc3feb17d" providerId="ADAL" clId="{B4BAE1BB-58DD-472A-97FA-51E7BE37A10C}" dt="2019-12-02T23:50:37.337" v="350" actId="26606"/>
          <ac:spMkLst>
            <pc:docMk/>
            <pc:sldMk cId="2979738698" sldId="2076137214"/>
            <ac:spMk id="9" creationId="{F64BBAA4-C62B-4146-B49F-FE4CC4655EE0}"/>
          </ac:spMkLst>
        </pc:spChg>
        <pc:spChg chg="add del">
          <ac:chgData name="Jon Junell" userId="2598e9ae-4bd8-4ea4-97fa-393fc3feb17d" providerId="ADAL" clId="{B4BAE1BB-58DD-472A-97FA-51E7BE37A10C}" dt="2019-12-02T23:50:37.337" v="350" actId="26606"/>
          <ac:spMkLst>
            <pc:docMk/>
            <pc:sldMk cId="2979738698" sldId="2076137214"/>
            <ac:spMk id="13" creationId="{75CF30C0-9394-4459-976E-2AA223FB125F}"/>
          </ac:spMkLst>
        </pc:spChg>
        <pc:spChg chg="add">
          <ac:chgData name="Jon Junell" userId="2598e9ae-4bd8-4ea4-97fa-393fc3feb17d" providerId="ADAL" clId="{B4BAE1BB-58DD-472A-97FA-51E7BE37A10C}" dt="2019-12-02T23:50:37.358" v="351" actId="26606"/>
          <ac:spMkLst>
            <pc:docMk/>
            <pc:sldMk cId="2979738698" sldId="2076137214"/>
            <ac:spMk id="15" creationId="{E844E128-FF69-4E9F-8327-6B504B3C5AE1}"/>
          </ac:spMkLst>
        </pc:spChg>
        <pc:picChg chg="add mod">
          <ac:chgData name="Jon Junell" userId="2598e9ae-4bd8-4ea4-97fa-393fc3feb17d" providerId="ADAL" clId="{B4BAE1BB-58DD-472A-97FA-51E7BE37A10C}" dt="2019-12-02T23:50:37.358" v="351" actId="26606"/>
          <ac:picMkLst>
            <pc:docMk/>
            <pc:sldMk cId="2979738698" sldId="2076137214"/>
            <ac:picMk id="4" creationId="{EA30BD0D-D394-41C3-BA33-ACA49C19A78C}"/>
          </ac:picMkLst>
        </pc:picChg>
        <pc:cxnChg chg="add del">
          <ac:chgData name="Jon Junell" userId="2598e9ae-4bd8-4ea4-97fa-393fc3feb17d" providerId="ADAL" clId="{B4BAE1BB-58DD-472A-97FA-51E7BE37A10C}" dt="2019-12-02T23:50:37.337" v="350" actId="26606"/>
          <ac:cxnSpMkLst>
            <pc:docMk/>
            <pc:sldMk cId="2979738698" sldId="2076137214"/>
            <ac:cxnSpMk id="11" creationId="{EEB57AA8-F021-480C-A9E2-F89913313611}"/>
          </ac:cxnSpMkLst>
        </pc:cxnChg>
        <pc:cxnChg chg="add">
          <ac:chgData name="Jon Junell" userId="2598e9ae-4bd8-4ea4-97fa-393fc3feb17d" providerId="ADAL" clId="{B4BAE1BB-58DD-472A-97FA-51E7BE37A10C}" dt="2019-12-02T23:50:37.358" v="351" actId="26606"/>
          <ac:cxnSpMkLst>
            <pc:docMk/>
            <pc:sldMk cId="2979738698" sldId="2076137214"/>
            <ac:cxnSpMk id="16" creationId="{055CEADF-09EA-423C-8C45-F94AF44D5AF0}"/>
          </ac:cxnSpMkLst>
        </pc:cxnChg>
      </pc:sldChg>
      <pc:sldChg chg="addSp delSp modSp add del mod setBg">
        <pc:chgData name="Jon Junell" userId="2598e9ae-4bd8-4ea4-97fa-393fc3feb17d" providerId="ADAL" clId="{B4BAE1BB-58DD-472A-97FA-51E7BE37A10C}" dt="2019-12-06T03:44:12.236" v="358" actId="2696"/>
        <pc:sldMkLst>
          <pc:docMk/>
          <pc:sldMk cId="3663712118" sldId="2076137215"/>
        </pc:sldMkLst>
        <pc:spChg chg="del">
          <ac:chgData name="Jon Junell" userId="2598e9ae-4bd8-4ea4-97fa-393fc3feb17d" providerId="ADAL" clId="{B4BAE1BB-58DD-472A-97FA-51E7BE37A10C}" dt="2019-12-02T23:54:49.743" v="357" actId="26606"/>
          <ac:spMkLst>
            <pc:docMk/>
            <pc:sldMk cId="3663712118" sldId="2076137215"/>
            <ac:spMk id="2" creationId="{C1467AA4-3E0E-4893-8618-A79D2B406421}"/>
          </ac:spMkLst>
        </pc:spChg>
        <pc:spChg chg="del">
          <ac:chgData name="Jon Junell" userId="2598e9ae-4bd8-4ea4-97fa-393fc3feb17d" providerId="ADAL" clId="{B4BAE1BB-58DD-472A-97FA-51E7BE37A10C}" dt="2019-12-02T23:54:49.743" v="357" actId="26606"/>
          <ac:spMkLst>
            <pc:docMk/>
            <pc:sldMk cId="3663712118" sldId="2076137215"/>
            <ac:spMk id="3" creationId="{DAFCB19B-C2C7-48D2-AD53-EB799A67EDDE}"/>
          </ac:spMkLst>
        </pc:spChg>
        <pc:spChg chg="add">
          <ac:chgData name="Jon Junell" userId="2598e9ae-4bd8-4ea4-97fa-393fc3feb17d" providerId="ADAL" clId="{B4BAE1BB-58DD-472A-97FA-51E7BE37A10C}" dt="2019-12-02T23:54:49.743" v="357" actId="26606"/>
          <ac:spMkLst>
            <pc:docMk/>
            <pc:sldMk cId="3663712118" sldId="2076137215"/>
            <ac:spMk id="9" creationId="{A8E9C91B-7EAD-4562-AB0E-DFB9663AECE3}"/>
          </ac:spMkLst>
        </pc:spChg>
        <pc:picChg chg="add mod">
          <ac:chgData name="Jon Junell" userId="2598e9ae-4bd8-4ea4-97fa-393fc3feb17d" providerId="ADAL" clId="{B4BAE1BB-58DD-472A-97FA-51E7BE37A10C}" dt="2019-12-02T23:54:49.743" v="357" actId="26606"/>
          <ac:picMkLst>
            <pc:docMk/>
            <pc:sldMk cId="3663712118" sldId="2076137215"/>
            <ac:picMk id="4" creationId="{9C42C84B-C19B-4871-9094-FCAE256EAD1D}"/>
          </ac:picMkLst>
        </pc:picChg>
      </pc:sldChg>
      <pc:sldChg chg="del">
        <pc:chgData name="Jon Junell" userId="2598e9ae-4bd8-4ea4-97fa-393fc3feb17d" providerId="ADAL" clId="{B4BAE1BB-58DD-472A-97FA-51E7BE37A10C}" dt="2019-12-06T03:44:12.236" v="358" actId="2696"/>
        <pc:sldMkLst>
          <pc:docMk/>
          <pc:sldMk cId="3966440543" sldId="2076137223"/>
        </pc:sldMkLst>
      </pc:sldChg>
      <pc:sldChg chg="del">
        <pc:chgData name="Jon Junell" userId="2598e9ae-4bd8-4ea4-97fa-393fc3feb17d" providerId="ADAL" clId="{B4BAE1BB-58DD-472A-97FA-51E7BE37A10C}" dt="2019-12-06T03:44:12.236" v="358" actId="2696"/>
        <pc:sldMkLst>
          <pc:docMk/>
          <pc:sldMk cId="3829108698" sldId="2076137224"/>
        </pc:sldMkLst>
      </pc:sldChg>
      <pc:sldChg chg="del">
        <pc:chgData name="Jon Junell" userId="2598e9ae-4bd8-4ea4-97fa-393fc3feb17d" providerId="ADAL" clId="{B4BAE1BB-58DD-472A-97FA-51E7BE37A10C}" dt="2019-12-06T03:44:12.236" v="358" actId="2696"/>
        <pc:sldMkLst>
          <pc:docMk/>
          <pc:sldMk cId="2834962016" sldId="2076137225"/>
        </pc:sldMkLst>
      </pc:sldChg>
      <pc:sldChg chg="del">
        <pc:chgData name="Jon Junell" userId="2598e9ae-4bd8-4ea4-97fa-393fc3feb17d" providerId="ADAL" clId="{B4BAE1BB-58DD-472A-97FA-51E7BE37A10C}" dt="2019-12-06T03:44:12.236" v="358" actId="2696"/>
        <pc:sldMkLst>
          <pc:docMk/>
          <pc:sldMk cId="3248249583" sldId="2076137226"/>
        </pc:sldMkLst>
      </pc:sldChg>
      <pc:sldChg chg="del">
        <pc:chgData name="Jon Junell" userId="2598e9ae-4bd8-4ea4-97fa-393fc3feb17d" providerId="ADAL" clId="{B4BAE1BB-58DD-472A-97FA-51E7BE37A10C}" dt="2019-12-06T03:44:12.236" v="358" actId="2696"/>
        <pc:sldMkLst>
          <pc:docMk/>
          <pc:sldMk cId="9548414" sldId="2076137227"/>
        </pc:sldMkLst>
      </pc:sldChg>
      <pc:sldChg chg="del">
        <pc:chgData name="Jon Junell" userId="2598e9ae-4bd8-4ea4-97fa-393fc3feb17d" providerId="ADAL" clId="{B4BAE1BB-58DD-472A-97FA-51E7BE37A10C}" dt="2019-12-06T03:44:12.236" v="358" actId="2696"/>
        <pc:sldMkLst>
          <pc:docMk/>
          <pc:sldMk cId="2003815759" sldId="2076137228"/>
        </pc:sldMkLst>
      </pc:sldChg>
      <pc:sldChg chg="del">
        <pc:chgData name="Jon Junell" userId="2598e9ae-4bd8-4ea4-97fa-393fc3feb17d" providerId="ADAL" clId="{B4BAE1BB-58DD-472A-97FA-51E7BE37A10C}" dt="2019-12-06T03:44:12.236" v="358" actId="2696"/>
        <pc:sldMkLst>
          <pc:docMk/>
          <pc:sldMk cId="3306922538" sldId="2076137229"/>
        </pc:sldMkLst>
      </pc:sldChg>
    </pc:docChg>
  </pc:docChgLst>
  <pc:docChgLst>
    <pc:chgData name="Russell Stetzer" userId="S::stetzer@wwu.edu::c9765212-867a-4882-b790-2c8653ff4576" providerId="AD" clId="Web-{D5317D33-1ECE-4532-9AF9-5ECF83D54109}"/>
    <pc:docChg chg="modSld">
      <pc:chgData name="Russell Stetzer" userId="S::stetzer@wwu.edu::c9765212-867a-4882-b790-2c8653ff4576" providerId="AD" clId="Web-{D5317D33-1ECE-4532-9AF9-5ECF83D54109}" dt="2019-11-26T16:57:35.873" v="2" actId="20577"/>
      <pc:docMkLst>
        <pc:docMk/>
      </pc:docMkLst>
      <pc:sldChg chg="modSp">
        <pc:chgData name="Russell Stetzer" userId="S::stetzer@wwu.edu::c9765212-867a-4882-b790-2c8653ff4576" providerId="AD" clId="Web-{D5317D33-1ECE-4532-9AF9-5ECF83D54109}" dt="2019-11-26T16:57:32.326" v="0" actId="20577"/>
        <pc:sldMkLst>
          <pc:docMk/>
          <pc:sldMk cId="2943846623" sldId="260"/>
        </pc:sldMkLst>
        <pc:spChg chg="mod">
          <ac:chgData name="Russell Stetzer" userId="S::stetzer@wwu.edu::c9765212-867a-4882-b790-2c8653ff4576" providerId="AD" clId="Web-{D5317D33-1ECE-4532-9AF9-5ECF83D54109}" dt="2019-11-26T16:57:32.326" v="0" actId="20577"/>
          <ac:spMkLst>
            <pc:docMk/>
            <pc:sldMk cId="2943846623" sldId="260"/>
            <ac:spMk id="2" creationId="{AAEFE309-F369-4D10-BF0D-CBF294732C13}"/>
          </ac:spMkLst>
        </pc:spChg>
      </pc:sldChg>
    </pc:docChg>
  </pc:docChgLst>
  <pc:docChgLst>
    <pc:chgData name="Russell Stetzer" userId="c9765212-867a-4882-b790-2c8653ff4576" providerId="ADAL" clId="{7F75B1D5-CDD1-4927-A45F-25428C8836F0}"/>
    <pc:docChg chg="undo custSel addSld delSld modSld sldOrd">
      <pc:chgData name="Russell Stetzer" userId="c9765212-867a-4882-b790-2c8653ff4576" providerId="ADAL" clId="{7F75B1D5-CDD1-4927-A45F-25428C8836F0}" dt="2019-12-05T00:06:51.488" v="166" actId="1076"/>
      <pc:docMkLst>
        <pc:docMk/>
      </pc:docMkLst>
      <pc:sldChg chg="modSp">
        <pc:chgData name="Russell Stetzer" userId="c9765212-867a-4882-b790-2c8653ff4576" providerId="ADAL" clId="{7F75B1D5-CDD1-4927-A45F-25428C8836F0}" dt="2019-12-04T23:58:44.954" v="139" actId="20577"/>
        <pc:sldMkLst>
          <pc:docMk/>
          <pc:sldMk cId="2943846623" sldId="260"/>
        </pc:sldMkLst>
        <pc:spChg chg="mod">
          <ac:chgData name="Russell Stetzer" userId="c9765212-867a-4882-b790-2c8653ff4576" providerId="ADAL" clId="{7F75B1D5-CDD1-4927-A45F-25428C8836F0}" dt="2019-12-04T23:58:44.954" v="139" actId="20577"/>
          <ac:spMkLst>
            <pc:docMk/>
            <pc:sldMk cId="2943846623" sldId="260"/>
            <ac:spMk id="3" creationId="{16D28FD4-4200-47B6-BC23-DC050D004823}"/>
          </ac:spMkLst>
        </pc:spChg>
        <pc:picChg chg="mod">
          <ac:chgData name="Russell Stetzer" userId="c9765212-867a-4882-b790-2c8653ff4576" providerId="ADAL" clId="{7F75B1D5-CDD1-4927-A45F-25428C8836F0}" dt="2019-12-04T23:58:39.787" v="138" actId="1076"/>
          <ac:picMkLst>
            <pc:docMk/>
            <pc:sldMk cId="2943846623" sldId="260"/>
            <ac:picMk id="4" creationId="{17137709-1BFA-474E-9CC7-FE36A2E03C4D}"/>
          </ac:picMkLst>
        </pc:picChg>
      </pc:sldChg>
      <pc:sldChg chg="modSp add setBg">
        <pc:chgData name="Russell Stetzer" userId="c9765212-867a-4882-b790-2c8653ff4576" providerId="ADAL" clId="{7F75B1D5-CDD1-4927-A45F-25428C8836F0}" dt="2019-12-05T00:06:13.833" v="160" actId="2711"/>
        <pc:sldMkLst>
          <pc:docMk/>
          <pc:sldMk cId="3957722359" sldId="1660"/>
        </pc:sldMkLst>
        <pc:spChg chg="mod">
          <ac:chgData name="Russell Stetzer" userId="c9765212-867a-4882-b790-2c8653ff4576" providerId="ADAL" clId="{7F75B1D5-CDD1-4927-A45F-25428C8836F0}" dt="2019-12-05T00:05:53.814" v="156" actId="27636"/>
          <ac:spMkLst>
            <pc:docMk/>
            <pc:sldMk cId="3957722359" sldId="1660"/>
            <ac:spMk id="17" creationId="{00000000-0000-0000-0000-000000000000}"/>
          </ac:spMkLst>
        </pc:spChg>
        <pc:graphicFrameChg chg="mod">
          <ac:chgData name="Russell Stetzer" userId="c9765212-867a-4882-b790-2c8653ff4576" providerId="ADAL" clId="{7F75B1D5-CDD1-4927-A45F-25428C8836F0}" dt="2019-12-05T00:06:13.833" v="160" actId="2711"/>
          <ac:graphicFrameMkLst>
            <pc:docMk/>
            <pc:sldMk cId="3957722359" sldId="1660"/>
            <ac:graphicFrameMk id="36" creationId="{4A4E1FE0-71FD-4B60-8E0A-F5BB28818853}"/>
          </ac:graphicFrameMkLst>
        </pc:graphicFrameChg>
      </pc:sldChg>
      <pc:sldChg chg="modSp add ord">
        <pc:chgData name="Russell Stetzer" userId="c9765212-867a-4882-b790-2c8653ff4576" providerId="ADAL" clId="{7F75B1D5-CDD1-4927-A45F-25428C8836F0}" dt="2019-12-04T23:02:41.531" v="41"/>
        <pc:sldMkLst>
          <pc:docMk/>
          <pc:sldMk cId="2424336100" sldId="8900"/>
        </pc:sldMkLst>
        <pc:spChg chg="mod">
          <ac:chgData name="Russell Stetzer" userId="c9765212-867a-4882-b790-2c8653ff4576" providerId="ADAL" clId="{7F75B1D5-CDD1-4927-A45F-25428C8836F0}" dt="2019-12-04T22:40:54.748" v="15" actId="27636"/>
          <ac:spMkLst>
            <pc:docMk/>
            <pc:sldMk cId="2424336100" sldId="8900"/>
            <ac:spMk id="3" creationId="{D834BDB3-5171-41FB-8E5A-889839E24CAA}"/>
          </ac:spMkLst>
        </pc:spChg>
        <pc:spChg chg="mod">
          <ac:chgData name="Russell Stetzer" userId="c9765212-867a-4882-b790-2c8653ff4576" providerId="ADAL" clId="{7F75B1D5-CDD1-4927-A45F-25428C8836F0}" dt="2019-12-04T22:41:04.690" v="16" actId="207"/>
          <ac:spMkLst>
            <pc:docMk/>
            <pc:sldMk cId="2424336100" sldId="8900"/>
            <ac:spMk id="5" creationId="{9C7BEC35-961F-467C-A7F5-6F301C6D03C6}"/>
          </ac:spMkLst>
        </pc:spChg>
      </pc:sldChg>
      <pc:sldChg chg="modSp add">
        <pc:chgData name="Russell Stetzer" userId="c9765212-867a-4882-b790-2c8653ff4576" providerId="ADAL" clId="{7F75B1D5-CDD1-4927-A45F-25428C8836F0}" dt="2019-12-04T23:21:23.979" v="43" actId="27636"/>
        <pc:sldMkLst>
          <pc:docMk/>
          <pc:sldMk cId="134212471" sldId="8902"/>
        </pc:sldMkLst>
        <pc:spChg chg="mod">
          <ac:chgData name="Russell Stetzer" userId="c9765212-867a-4882-b790-2c8653ff4576" providerId="ADAL" clId="{7F75B1D5-CDD1-4927-A45F-25428C8836F0}" dt="2019-12-04T23:21:23.979" v="43" actId="27636"/>
          <ac:spMkLst>
            <pc:docMk/>
            <pc:sldMk cId="134212471" sldId="8902"/>
            <ac:spMk id="3" creationId="{C60571E7-7544-4188-A766-C2FC98AC3C27}"/>
          </ac:spMkLst>
        </pc:spChg>
      </pc:sldChg>
      <pc:sldChg chg="modSp add">
        <pc:chgData name="Russell Stetzer" userId="c9765212-867a-4882-b790-2c8653ff4576" providerId="ADAL" clId="{7F75B1D5-CDD1-4927-A45F-25428C8836F0}" dt="2019-12-04T23:32:51.100" v="45" actId="27636"/>
        <pc:sldMkLst>
          <pc:docMk/>
          <pc:sldMk cId="3290810418" sldId="8903"/>
        </pc:sldMkLst>
        <pc:spChg chg="mod">
          <ac:chgData name="Russell Stetzer" userId="c9765212-867a-4882-b790-2c8653ff4576" providerId="ADAL" clId="{7F75B1D5-CDD1-4927-A45F-25428C8836F0}" dt="2019-12-04T23:32:51.100" v="45" actId="27636"/>
          <ac:spMkLst>
            <pc:docMk/>
            <pc:sldMk cId="3290810418" sldId="8903"/>
            <ac:spMk id="2" creationId="{FB7983C6-E2E0-47CD-B7B7-2F875AD85AFD}"/>
          </ac:spMkLst>
        </pc:spChg>
      </pc:sldChg>
      <pc:sldChg chg="modSp add">
        <pc:chgData name="Russell Stetzer" userId="c9765212-867a-4882-b790-2c8653ff4576" providerId="ADAL" clId="{7F75B1D5-CDD1-4927-A45F-25428C8836F0}" dt="2019-12-04T23:49:43.848" v="78" actId="207"/>
        <pc:sldMkLst>
          <pc:docMk/>
          <pc:sldMk cId="3034666974" sldId="8924"/>
        </pc:sldMkLst>
        <pc:spChg chg="mod">
          <ac:chgData name="Russell Stetzer" userId="c9765212-867a-4882-b790-2c8653ff4576" providerId="ADAL" clId="{7F75B1D5-CDD1-4927-A45F-25428C8836F0}" dt="2019-12-04T23:38:00.431" v="66" actId="14100"/>
          <ac:spMkLst>
            <pc:docMk/>
            <pc:sldMk cId="3034666974" sldId="8924"/>
            <ac:spMk id="2" creationId="{B35EB5D9-153C-404F-8BE8-D7364D108A68}"/>
          </ac:spMkLst>
        </pc:spChg>
        <pc:spChg chg="mod">
          <ac:chgData name="Russell Stetzer" userId="c9765212-867a-4882-b790-2c8653ff4576" providerId="ADAL" clId="{7F75B1D5-CDD1-4927-A45F-25428C8836F0}" dt="2019-12-04T23:38:13.903" v="68" actId="1076"/>
          <ac:spMkLst>
            <pc:docMk/>
            <pc:sldMk cId="3034666974" sldId="8924"/>
            <ac:spMk id="3" creationId="{E55F6527-C0AC-4B00-97B4-27BAE853A371}"/>
          </ac:spMkLst>
        </pc:spChg>
        <pc:spChg chg="mod">
          <ac:chgData name="Russell Stetzer" userId="c9765212-867a-4882-b790-2c8653ff4576" providerId="ADAL" clId="{7F75B1D5-CDD1-4927-A45F-25428C8836F0}" dt="2019-12-04T23:36:20.347" v="52" actId="207"/>
          <ac:spMkLst>
            <pc:docMk/>
            <pc:sldMk cId="3034666974" sldId="8924"/>
            <ac:spMk id="8" creationId="{033B8916-B337-4FE5-BE39-5FBD339DB6B4}"/>
          </ac:spMkLst>
        </pc:spChg>
        <pc:spChg chg="mod">
          <ac:chgData name="Russell Stetzer" userId="c9765212-867a-4882-b790-2c8653ff4576" providerId="ADAL" clId="{7F75B1D5-CDD1-4927-A45F-25428C8836F0}" dt="2019-12-04T23:36:23.820" v="53" actId="207"/>
          <ac:spMkLst>
            <pc:docMk/>
            <pc:sldMk cId="3034666974" sldId="8924"/>
            <ac:spMk id="10" creationId="{5F454334-5BF6-4682-B19C-D8C754BCAF2B}"/>
          </ac:spMkLst>
        </pc:spChg>
        <pc:spChg chg="mod">
          <ac:chgData name="Russell Stetzer" userId="c9765212-867a-4882-b790-2c8653ff4576" providerId="ADAL" clId="{7F75B1D5-CDD1-4927-A45F-25428C8836F0}" dt="2019-12-04T23:49:40.820" v="77" actId="207"/>
          <ac:spMkLst>
            <pc:docMk/>
            <pc:sldMk cId="3034666974" sldId="8924"/>
            <ac:spMk id="11" creationId="{FBB0D6BE-C60A-448C-A29A-5F00A0AEAEDF}"/>
          </ac:spMkLst>
        </pc:spChg>
        <pc:spChg chg="mod">
          <ac:chgData name="Russell Stetzer" userId="c9765212-867a-4882-b790-2c8653ff4576" providerId="ADAL" clId="{7F75B1D5-CDD1-4927-A45F-25428C8836F0}" dt="2019-12-04T23:49:43.848" v="78" actId="207"/>
          <ac:spMkLst>
            <pc:docMk/>
            <pc:sldMk cId="3034666974" sldId="8924"/>
            <ac:spMk id="12" creationId="{4BEF3E69-EE90-4B06-A4AF-5BD71CA9332E}"/>
          </ac:spMkLst>
        </pc:spChg>
        <pc:graphicFrameChg chg="mod">
          <ac:chgData name="Russell Stetzer" userId="c9765212-867a-4882-b790-2c8653ff4576" providerId="ADAL" clId="{7F75B1D5-CDD1-4927-A45F-25428C8836F0}" dt="2019-12-04T23:49:36.560" v="76"/>
          <ac:graphicFrameMkLst>
            <pc:docMk/>
            <pc:sldMk cId="3034666974" sldId="8924"/>
            <ac:graphicFrameMk id="81" creationId="{8A01970F-89D0-410F-B75B-4BAAA4145C42}"/>
          </ac:graphicFrameMkLst>
        </pc:graphicFrameChg>
      </pc:sldChg>
      <pc:sldChg chg="modSp add">
        <pc:chgData name="Russell Stetzer" userId="c9765212-867a-4882-b790-2c8653ff4576" providerId="ADAL" clId="{7F75B1D5-CDD1-4927-A45F-25428C8836F0}" dt="2019-12-04T23:36:14.730" v="51" actId="207"/>
        <pc:sldMkLst>
          <pc:docMk/>
          <pc:sldMk cId="991415295" sldId="8925"/>
        </pc:sldMkLst>
        <pc:spChg chg="mod">
          <ac:chgData name="Russell Stetzer" userId="c9765212-867a-4882-b790-2c8653ff4576" providerId="ADAL" clId="{7F75B1D5-CDD1-4927-A45F-25428C8836F0}" dt="2019-12-04T23:36:14.730" v="51" actId="207"/>
          <ac:spMkLst>
            <pc:docMk/>
            <pc:sldMk cId="991415295" sldId="8925"/>
            <ac:spMk id="5" creationId="{54543359-1D7F-409C-8219-139260DB6AEC}"/>
          </ac:spMkLst>
        </pc:spChg>
        <pc:spChg chg="mod">
          <ac:chgData name="Russell Stetzer" userId="c9765212-867a-4882-b790-2c8653ff4576" providerId="ADAL" clId="{7F75B1D5-CDD1-4927-A45F-25428C8836F0}" dt="2019-12-04T23:36:09.216" v="50" actId="207"/>
          <ac:spMkLst>
            <pc:docMk/>
            <pc:sldMk cId="991415295" sldId="8925"/>
            <ac:spMk id="6" creationId="{FC6B888E-B3A9-4793-A70E-175904BF514B}"/>
          </ac:spMkLst>
        </pc:spChg>
      </pc:sldChg>
      <pc:sldChg chg="delSp modSp add setBg delDesignElem">
        <pc:chgData name="Russell Stetzer" userId="c9765212-867a-4882-b790-2c8653ff4576" providerId="ADAL" clId="{7F75B1D5-CDD1-4927-A45F-25428C8836F0}" dt="2019-12-04T23:55:42.724" v="131" actId="1076"/>
        <pc:sldMkLst>
          <pc:docMk/>
          <pc:sldMk cId="305748026" sldId="8926"/>
        </pc:sldMkLst>
        <pc:spChg chg="mod">
          <ac:chgData name="Russell Stetzer" userId="c9765212-867a-4882-b790-2c8653ff4576" providerId="ADAL" clId="{7F75B1D5-CDD1-4927-A45F-25428C8836F0}" dt="2019-12-04T23:55:28.804" v="129" actId="14100"/>
          <ac:spMkLst>
            <pc:docMk/>
            <pc:sldMk cId="305748026" sldId="8926"/>
            <ac:spMk id="2" creationId="{EE9977C0-E765-449F-8BC1-5C12A953457E}"/>
          </ac:spMkLst>
        </pc:spChg>
        <pc:spChg chg="del">
          <ac:chgData name="Russell Stetzer" userId="c9765212-867a-4882-b790-2c8653ff4576" providerId="ADAL" clId="{7F75B1D5-CDD1-4927-A45F-25428C8836F0}" dt="2019-12-04T23:54:04.294" v="99"/>
          <ac:spMkLst>
            <pc:docMk/>
            <pc:sldMk cId="305748026" sldId="8926"/>
            <ac:spMk id="10" creationId="{4351DFE5-F63D-4BE0-BDA9-E3EB88F01AA5}"/>
          </ac:spMkLst>
        </pc:spChg>
        <pc:spChg chg="mod">
          <ac:chgData name="Russell Stetzer" userId="c9765212-867a-4882-b790-2c8653ff4576" providerId="ADAL" clId="{7F75B1D5-CDD1-4927-A45F-25428C8836F0}" dt="2019-12-04T23:55:42.724" v="131" actId="1076"/>
          <ac:spMkLst>
            <pc:docMk/>
            <pc:sldMk cId="305748026" sldId="8926"/>
            <ac:spMk id="11" creationId="{30973780-FAA3-4FFE-AC5B-F3ACBF231A86}"/>
          </ac:spMkLst>
        </pc:spChg>
        <pc:picChg chg="del">
          <ac:chgData name="Russell Stetzer" userId="c9765212-867a-4882-b790-2c8653ff4576" providerId="ADAL" clId="{7F75B1D5-CDD1-4927-A45F-25428C8836F0}" dt="2019-12-04T23:54:04.294" v="99"/>
          <ac:picMkLst>
            <pc:docMk/>
            <pc:sldMk cId="305748026" sldId="8926"/>
            <ac:picMk id="12" creationId="{02DD2BC0-6F29-4B4F-8D61-2DCF6D2E8E73}"/>
          </ac:picMkLst>
        </pc:picChg>
      </pc:sldChg>
      <pc:sldChg chg="modSp add setBg modNotes modNotesTx">
        <pc:chgData name="Russell Stetzer" userId="c9765212-867a-4882-b790-2c8653ff4576" providerId="ADAL" clId="{7F75B1D5-CDD1-4927-A45F-25428C8836F0}" dt="2019-12-04T23:51:46.234" v="94" actId="20577"/>
        <pc:sldMkLst>
          <pc:docMk/>
          <pc:sldMk cId="4106313150" sldId="8934"/>
        </pc:sldMkLst>
        <pc:spChg chg="mod">
          <ac:chgData name="Russell Stetzer" userId="c9765212-867a-4882-b790-2c8653ff4576" providerId="ADAL" clId="{7F75B1D5-CDD1-4927-A45F-25428C8836F0}" dt="2019-12-04T22:33:34.119" v="3" actId="1076"/>
          <ac:spMkLst>
            <pc:docMk/>
            <pc:sldMk cId="4106313150" sldId="8934"/>
            <ac:spMk id="2" creationId="{DE2C76E1-626D-41C6-818E-5A13AC0CF089}"/>
          </ac:spMkLst>
        </pc:spChg>
        <pc:spChg chg="mod">
          <ac:chgData name="Russell Stetzer" userId="c9765212-867a-4882-b790-2c8653ff4576" providerId="ADAL" clId="{7F75B1D5-CDD1-4927-A45F-25428C8836F0}" dt="2019-12-04T22:34:13.327" v="8" actId="207"/>
          <ac:spMkLst>
            <pc:docMk/>
            <pc:sldMk cId="4106313150" sldId="8934"/>
            <ac:spMk id="36" creationId="{699C677C-0D48-4765-B60E-EC51148F2793}"/>
          </ac:spMkLst>
        </pc:spChg>
        <pc:spChg chg="mod">
          <ac:chgData name="Russell Stetzer" userId="c9765212-867a-4882-b790-2c8653ff4576" providerId="ADAL" clId="{7F75B1D5-CDD1-4927-A45F-25428C8836F0}" dt="2019-12-04T23:50:08.468" v="79" actId="207"/>
          <ac:spMkLst>
            <pc:docMk/>
            <pc:sldMk cId="4106313150" sldId="8934"/>
            <ac:spMk id="48" creationId="{ABF0F43A-2463-4A8B-AA43-77C18E32B6D9}"/>
          </ac:spMkLst>
        </pc:spChg>
        <pc:cxnChg chg="mod">
          <ac:chgData name="Russell Stetzer" userId="c9765212-867a-4882-b790-2c8653ff4576" providerId="ADAL" clId="{7F75B1D5-CDD1-4927-A45F-25428C8836F0}" dt="2019-12-04T23:50:18.984" v="80" actId="692"/>
          <ac:cxnSpMkLst>
            <pc:docMk/>
            <pc:sldMk cId="4106313150" sldId="8934"/>
            <ac:cxnSpMk id="19" creationId="{6B760073-0519-42F9-994D-C2380B879B90}"/>
          </ac:cxnSpMkLst>
        </pc:cxnChg>
      </pc:sldChg>
      <pc:sldChg chg="modSp add modNotes modNotesTx">
        <pc:chgData name="Russell Stetzer" userId="c9765212-867a-4882-b790-2c8653ff4576" providerId="ADAL" clId="{7F75B1D5-CDD1-4927-A45F-25428C8836F0}" dt="2019-12-04T23:52:26.265" v="97" actId="20577"/>
        <pc:sldMkLst>
          <pc:docMk/>
          <pc:sldMk cId="2881876557" sldId="8935"/>
        </pc:sldMkLst>
        <pc:spChg chg="mod">
          <ac:chgData name="Russell Stetzer" userId="c9765212-867a-4882-b790-2c8653ff4576" providerId="ADAL" clId="{7F75B1D5-CDD1-4927-A45F-25428C8836F0}" dt="2019-12-04T22:34:44.581" v="10" actId="207"/>
          <ac:spMkLst>
            <pc:docMk/>
            <pc:sldMk cId="2881876557" sldId="8935"/>
            <ac:spMk id="3" creationId="{B6271226-9369-4F0D-9006-D031015D74FF}"/>
          </ac:spMkLst>
        </pc:spChg>
        <pc:spChg chg="mod">
          <ac:chgData name="Russell Stetzer" userId="c9765212-867a-4882-b790-2c8653ff4576" providerId="ADAL" clId="{7F75B1D5-CDD1-4927-A45F-25428C8836F0}" dt="2019-12-04T22:36:10.967" v="12" actId="255"/>
          <ac:spMkLst>
            <pc:docMk/>
            <pc:sldMk cId="2881876557" sldId="8935"/>
            <ac:spMk id="5" creationId="{4B06AE20-AB5A-4BAC-891E-2362B9F254AA}"/>
          </ac:spMkLst>
        </pc:spChg>
        <pc:spChg chg="mod">
          <ac:chgData name="Russell Stetzer" userId="c9765212-867a-4882-b790-2c8653ff4576" providerId="ADAL" clId="{7F75B1D5-CDD1-4927-A45F-25428C8836F0}" dt="2019-12-04T23:50:43.177" v="85" actId="207"/>
          <ac:spMkLst>
            <pc:docMk/>
            <pc:sldMk cId="2881876557" sldId="8935"/>
            <ac:spMk id="447" creationId="{37D1B2E6-A8E1-43AC-9FB5-E73F5FFA2F2C}"/>
          </ac:spMkLst>
        </pc:spChg>
        <pc:spChg chg="mod">
          <ac:chgData name="Russell Stetzer" userId="c9765212-867a-4882-b790-2c8653ff4576" providerId="ADAL" clId="{7F75B1D5-CDD1-4927-A45F-25428C8836F0}" dt="2019-12-04T23:50:37.047" v="83" actId="207"/>
          <ac:spMkLst>
            <pc:docMk/>
            <pc:sldMk cId="2881876557" sldId="8935"/>
            <ac:spMk id="448" creationId="{0DFBFAAF-CD7C-4ED1-BB0C-F7BC9A2F22EB}"/>
          </ac:spMkLst>
        </pc:spChg>
        <pc:spChg chg="mod">
          <ac:chgData name="Russell Stetzer" userId="c9765212-867a-4882-b790-2c8653ff4576" providerId="ADAL" clId="{7F75B1D5-CDD1-4927-A45F-25428C8836F0}" dt="2019-12-04T23:50:40.043" v="84" actId="207"/>
          <ac:spMkLst>
            <pc:docMk/>
            <pc:sldMk cId="2881876557" sldId="8935"/>
            <ac:spMk id="451" creationId="{E3E95E96-996D-48D3-98E5-298C36DED7CD}"/>
          </ac:spMkLst>
        </pc:spChg>
        <pc:spChg chg="mod">
          <ac:chgData name="Russell Stetzer" userId="c9765212-867a-4882-b790-2c8653ff4576" providerId="ADAL" clId="{7F75B1D5-CDD1-4927-A45F-25428C8836F0}" dt="2019-12-04T23:50:33.454" v="82" actId="207"/>
          <ac:spMkLst>
            <pc:docMk/>
            <pc:sldMk cId="2881876557" sldId="8935"/>
            <ac:spMk id="452" creationId="{BC20EAE2-FE23-4512-82B8-E7D0002B7F25}"/>
          </ac:spMkLst>
        </pc:spChg>
        <pc:spChg chg="mod">
          <ac:chgData name="Russell Stetzer" userId="c9765212-867a-4882-b790-2c8653ff4576" providerId="ADAL" clId="{7F75B1D5-CDD1-4927-A45F-25428C8836F0}" dt="2019-12-04T23:50:49.234" v="87" actId="207"/>
          <ac:spMkLst>
            <pc:docMk/>
            <pc:sldMk cId="2881876557" sldId="8935"/>
            <ac:spMk id="454" creationId="{9D3EEC14-E4F3-4FD3-A650-7F07EC869350}"/>
          </ac:spMkLst>
        </pc:spChg>
        <pc:spChg chg="mod">
          <ac:chgData name="Russell Stetzer" userId="c9765212-867a-4882-b790-2c8653ff4576" providerId="ADAL" clId="{7F75B1D5-CDD1-4927-A45F-25428C8836F0}" dt="2019-12-04T23:50:46.290" v="86" actId="207"/>
          <ac:spMkLst>
            <pc:docMk/>
            <pc:sldMk cId="2881876557" sldId="8935"/>
            <ac:spMk id="455" creationId="{9429FBA6-26F2-4C32-BCA0-40183876B8D9}"/>
          </ac:spMkLst>
        </pc:spChg>
        <pc:graphicFrameChg chg="modGraphic">
          <ac:chgData name="Russell Stetzer" userId="c9765212-867a-4882-b790-2c8653ff4576" providerId="ADAL" clId="{7F75B1D5-CDD1-4927-A45F-25428C8836F0}" dt="2019-12-04T23:51:03.413" v="88"/>
          <ac:graphicFrameMkLst>
            <pc:docMk/>
            <pc:sldMk cId="2881876557" sldId="8935"/>
            <ac:graphicFrameMk id="344" creationId="{96864DF3-38D7-4631-BF90-2EF9EFF30BB5}"/>
          </ac:graphicFrameMkLst>
        </pc:graphicFrameChg>
        <pc:graphicFrameChg chg="mod">
          <ac:chgData name="Russell Stetzer" userId="c9765212-867a-4882-b790-2c8653ff4576" providerId="ADAL" clId="{7F75B1D5-CDD1-4927-A45F-25428C8836F0}" dt="2019-12-04T22:38:25.906" v="13"/>
          <ac:graphicFrameMkLst>
            <pc:docMk/>
            <pc:sldMk cId="2881876557" sldId="8935"/>
            <ac:graphicFrameMk id="1314" creationId="{54B1C1A8-C6CD-4B3F-A833-2B11CDDDA8F5}"/>
          </ac:graphicFrameMkLst>
        </pc:graphicFrameChg>
      </pc:sldChg>
      <pc:sldChg chg="add">
        <pc:chgData name="Russell Stetzer" userId="c9765212-867a-4882-b790-2c8653ff4576" providerId="ADAL" clId="{7F75B1D5-CDD1-4927-A45F-25428C8836F0}" dt="2019-12-04T23:34:16.238" v="46"/>
        <pc:sldMkLst>
          <pc:docMk/>
          <pc:sldMk cId="4251720972" sldId="8940"/>
        </pc:sldMkLst>
      </pc:sldChg>
      <pc:sldChg chg="addSp delSp modSp add modTransition">
        <pc:chgData name="Russell Stetzer" userId="c9765212-867a-4882-b790-2c8653ff4576" providerId="ADAL" clId="{7F75B1D5-CDD1-4927-A45F-25428C8836F0}" dt="2019-12-05T00:06:51.488" v="166" actId="1076"/>
        <pc:sldMkLst>
          <pc:docMk/>
          <pc:sldMk cId="1257676396" sldId="10721"/>
        </pc:sldMkLst>
        <pc:spChg chg="add del mod">
          <ac:chgData name="Russell Stetzer" userId="c9765212-867a-4882-b790-2c8653ff4576" providerId="ADAL" clId="{7F75B1D5-CDD1-4927-A45F-25428C8836F0}" dt="2019-12-05T00:06:44.330" v="163" actId="478"/>
          <ac:spMkLst>
            <pc:docMk/>
            <pc:sldMk cId="1257676396" sldId="10721"/>
            <ac:spMk id="10" creationId="{D9173B5E-1D4E-4E75-9A64-2FD5D53F5A5C}"/>
          </ac:spMkLst>
        </pc:spChg>
        <pc:picChg chg="mod">
          <ac:chgData name="Russell Stetzer" userId="c9765212-867a-4882-b790-2c8653ff4576" providerId="ADAL" clId="{7F75B1D5-CDD1-4927-A45F-25428C8836F0}" dt="2019-12-05T00:03:49.824" v="144" actId="207"/>
          <ac:picMkLst>
            <pc:docMk/>
            <pc:sldMk cId="1257676396" sldId="10721"/>
            <ac:picMk id="2" creationId="{71099792-B6DD-4D31-8E1C-CDFE8DAE851C}"/>
          </ac:picMkLst>
        </pc:picChg>
        <pc:picChg chg="add mod">
          <ac:chgData name="Russell Stetzer" userId="c9765212-867a-4882-b790-2c8653ff4576" providerId="ADAL" clId="{7F75B1D5-CDD1-4927-A45F-25428C8836F0}" dt="2019-12-05T00:06:51.488" v="166" actId="1076"/>
          <ac:picMkLst>
            <pc:docMk/>
            <pc:sldMk cId="1257676396" sldId="10721"/>
            <ac:picMk id="142" creationId="{6D93A5D6-6E1E-4BE2-85B8-2F0C8D81F9C6}"/>
          </ac:picMkLst>
        </pc:picChg>
      </pc:sldChg>
      <pc:sldChg chg="modSp">
        <pc:chgData name="Russell Stetzer" userId="c9765212-867a-4882-b790-2c8653ff4576" providerId="ADAL" clId="{7F75B1D5-CDD1-4927-A45F-25428C8836F0}" dt="2019-12-04T23:55:31.280" v="130" actId="1076"/>
        <pc:sldMkLst>
          <pc:docMk/>
          <pc:sldMk cId="2095856984" sldId="2076137217"/>
        </pc:sldMkLst>
        <pc:picChg chg="mod">
          <ac:chgData name="Russell Stetzer" userId="c9765212-867a-4882-b790-2c8653ff4576" providerId="ADAL" clId="{7F75B1D5-CDD1-4927-A45F-25428C8836F0}" dt="2019-12-04T23:55:31.280" v="130" actId="1076"/>
          <ac:picMkLst>
            <pc:docMk/>
            <pc:sldMk cId="2095856984" sldId="2076137217"/>
            <ac:picMk id="2" creationId="{2D7FB946-4BE7-4EB0-B65F-E0839E4B68EC}"/>
          </ac:picMkLst>
        </pc:picChg>
      </pc:sldChg>
      <pc:sldChg chg="add del">
        <pc:chgData name="Russell Stetzer" userId="c9765212-867a-4882-b790-2c8653ff4576" providerId="ADAL" clId="{7F75B1D5-CDD1-4927-A45F-25428C8836F0}" dt="2019-12-04T23:02:26.822" v="39" actId="2696"/>
        <pc:sldMkLst>
          <pc:docMk/>
          <pc:sldMk cId="2043827479" sldId="2076137228"/>
        </pc:sldMkLst>
      </pc:sldChg>
      <pc:sldMasterChg chg="delSldLayout">
        <pc:chgData name="Russell Stetzer" userId="c9765212-867a-4882-b790-2c8653ff4576" providerId="ADAL" clId="{7F75B1D5-CDD1-4927-A45F-25428C8836F0}" dt="2019-12-04T23:02:26.827" v="40" actId="2696"/>
        <pc:sldMasterMkLst>
          <pc:docMk/>
          <pc:sldMasterMk cId="1453203005" sldId="2147483705"/>
        </pc:sldMasterMkLst>
        <pc:sldLayoutChg chg="del">
          <pc:chgData name="Russell Stetzer" userId="c9765212-867a-4882-b790-2c8653ff4576" providerId="ADAL" clId="{7F75B1D5-CDD1-4927-A45F-25428C8836F0}" dt="2019-12-04T23:02:26.827" v="40" actId="2696"/>
          <pc:sldLayoutMkLst>
            <pc:docMk/>
            <pc:sldMasterMk cId="1453203005" sldId="2147483705"/>
            <pc:sldLayoutMk cId="3473746642" sldId="2147483707"/>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A7B7-4DF9-B6CA-B00C10DF80AA}"/>
              </c:ext>
            </c:extLst>
          </c:dPt>
          <c:dPt>
            <c:idx val="1"/>
            <c:invertIfNegative val="0"/>
            <c:bubble3D val="0"/>
            <c:spPr>
              <a:solidFill>
                <a:schemeClr val="accent4">
                  <a:lumMod val="75000"/>
                </a:schemeClr>
              </a:solidFill>
              <a:ln>
                <a:noFill/>
              </a:ln>
              <a:effectLst/>
            </c:spPr>
            <c:extLst>
              <c:ext xmlns:c16="http://schemas.microsoft.com/office/drawing/2014/chart" uri="{C3380CC4-5D6E-409C-BE32-E72D297353CC}">
                <c16:uniqueId val="{00000003-A7B7-4DF9-B6CA-B00C10DF80AA}"/>
              </c:ext>
            </c:extLst>
          </c:dPt>
          <c:val>
            <c:numRef>
              <c:f>Sheet1!$B$2:$B$3</c:f>
              <c:numCache>
                <c:formatCode>General</c:formatCode>
                <c:ptCount val="2"/>
                <c:pt idx="0">
                  <c:v>4.3</c:v>
                </c:pt>
                <c:pt idx="1">
                  <c:v>2.5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Sheet1!$A$2:$A$3</c15:sqref>
                        </c15:formulaRef>
                      </c:ext>
                    </c:extLst>
                    <c:strCache>
                      <c:ptCount val="2"/>
                      <c:pt idx="0">
                        <c:v>Your
Organisation</c:v>
                      </c:pt>
                      <c:pt idx="1">
                        <c:v>Commercial
Average</c:v>
                      </c:pt>
                    </c:strCache>
                  </c:strRef>
                </c15:cat>
              </c15:filteredCategoryTitle>
            </c:ext>
            <c:ext xmlns:c16="http://schemas.microsoft.com/office/drawing/2014/chart" uri="{C3380CC4-5D6E-409C-BE32-E72D297353CC}">
              <c16:uniqueId val="{00000004-A7B7-4DF9-B6CA-B00C10DF80AA}"/>
            </c:ext>
          </c:extLst>
        </c:ser>
        <c:dLbls>
          <c:showLegendKey val="0"/>
          <c:showVal val="0"/>
          <c:showCatName val="0"/>
          <c:showSerName val="0"/>
          <c:showPercent val="0"/>
          <c:showBubbleSize val="0"/>
        </c:dLbls>
        <c:gapWidth val="74"/>
        <c:overlap val="-27"/>
        <c:axId val="735439000"/>
        <c:axId val="735435064"/>
      </c:barChart>
      <c:catAx>
        <c:axId val="735439000"/>
        <c:scaling>
          <c:orientation val="minMax"/>
        </c:scaling>
        <c:delete val="0"/>
        <c:axPos val="b"/>
        <c:numFmt formatCode="General" sourceLinked="1"/>
        <c:majorTickMark val="none"/>
        <c:minorTickMark val="none"/>
        <c:tickLblPos val="nextTo"/>
        <c:spPr>
          <a:noFill/>
          <a:ln w="6350" cap="flat" cmpd="sng" algn="ctr">
            <a:solidFill>
              <a:schemeClr val="bg1">
                <a:lumMod val="7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735435064"/>
        <c:crosses val="autoZero"/>
        <c:auto val="1"/>
        <c:lblAlgn val="ctr"/>
        <c:lblOffset val="100"/>
        <c:noMultiLvlLbl val="0"/>
      </c:catAx>
      <c:valAx>
        <c:axId val="735435064"/>
        <c:scaling>
          <c:orientation val="minMax"/>
        </c:scaling>
        <c:delete val="0"/>
        <c:axPos val="l"/>
        <c:title>
          <c:tx>
            <c:rich>
              <a:bodyPr rot="-54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r>
                  <a:rPr lang="en-US"/>
                  <a:t># of issues</a:t>
                </a:r>
              </a:p>
            </c:rich>
          </c:tx>
          <c:layout>
            <c:manualLayout>
              <c:xMode val="edge"/>
              <c:yMode val="edge"/>
              <c:x val="2.794603774145404E-2"/>
              <c:y val="0.34078519380434558"/>
            </c:manualLayout>
          </c:layout>
          <c:overlay val="0"/>
          <c:spPr>
            <a:noFill/>
            <a:ln>
              <a:noFill/>
            </a:ln>
            <a:effectLst/>
          </c:spPr>
          <c:txPr>
            <a:bodyPr rot="-54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one"/>
        <c:spPr>
          <a:noFill/>
          <a:ln w="6350">
            <a:solidFill>
              <a:schemeClr val="bg1">
                <a:lumMod val="75000"/>
              </a:schemeClr>
            </a:solid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7354390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sz="7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a:noFill/>
            </a:ln>
          </c:spPr>
          <c:dPt>
            <c:idx val="0"/>
            <c:bubble3D val="0"/>
            <c:spPr>
              <a:solidFill>
                <a:srgbClr val="92D050"/>
              </a:solidFill>
              <a:ln w="19050">
                <a:noFill/>
              </a:ln>
              <a:effectLst/>
            </c:spPr>
            <c:extLst>
              <c:ext xmlns:c16="http://schemas.microsoft.com/office/drawing/2014/chart" uri="{C3380CC4-5D6E-409C-BE32-E72D297353CC}">
                <c16:uniqueId val="{00000001-EFE4-4AC2-9E77-9F134E43482A}"/>
              </c:ext>
            </c:extLst>
          </c:dPt>
          <c:dPt>
            <c:idx val="1"/>
            <c:bubble3D val="0"/>
            <c:spPr>
              <a:solidFill>
                <a:srgbClr val="FFFF00"/>
              </a:solidFill>
              <a:ln w="19050">
                <a:noFill/>
              </a:ln>
              <a:effectLst/>
            </c:spPr>
            <c:extLst>
              <c:ext xmlns:c16="http://schemas.microsoft.com/office/drawing/2014/chart" uri="{C3380CC4-5D6E-409C-BE32-E72D297353CC}">
                <c16:uniqueId val="{00000003-EFE4-4AC2-9E77-9F134E43482A}"/>
              </c:ext>
            </c:extLst>
          </c:dPt>
          <c:dPt>
            <c:idx val="2"/>
            <c:bubble3D val="0"/>
            <c:spPr>
              <a:solidFill>
                <a:srgbClr val="FF0000"/>
              </a:solidFill>
              <a:ln w="19050">
                <a:noFill/>
              </a:ln>
              <a:effectLst/>
            </c:spPr>
            <c:extLst>
              <c:ext xmlns:c16="http://schemas.microsoft.com/office/drawing/2014/chart" uri="{C3380CC4-5D6E-409C-BE32-E72D297353CC}">
                <c16:uniqueId val="{00000005-EFE4-4AC2-9E77-9F134E43482A}"/>
              </c:ext>
            </c:extLst>
          </c:dPt>
          <c:val>
            <c:numRef>
              <c:f>Sheet1!$B$2:$B$4</c:f>
              <c:numCache>
                <c:formatCode>General</c:formatCode>
                <c:ptCount val="3"/>
                <c:pt idx="0">
                  <c:v>14</c:v>
                </c:pt>
                <c:pt idx="1">
                  <c:v>2</c:v>
                </c:pt>
                <c:pt idx="2">
                  <c:v>1</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RYG Assessment</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Low</c:v>
                      </c:pt>
                      <c:pt idx="1">
                        <c:v>Medium</c:v>
                      </c:pt>
                      <c:pt idx="2">
                        <c:v>High</c:v>
                      </c:pt>
                    </c:strCache>
                  </c:strRef>
                </c15:cat>
              </c15:filteredCategoryTitle>
            </c:ext>
            <c:ext xmlns:c16="http://schemas.microsoft.com/office/drawing/2014/chart" uri="{C3380CC4-5D6E-409C-BE32-E72D297353CC}">
              <c16:uniqueId val="{00000006-EFE4-4AC2-9E77-9F134E43482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56048A-F767-4FC7-A95A-66ED64A2D3A2}" type="doc">
      <dgm:prSet loTypeId="urn:microsoft.com/office/officeart/2005/8/layout/chevron1" loCatId="process" qsTypeId="urn:microsoft.com/office/officeart/2005/8/quickstyle/simple1" qsCatId="simple" csTypeId="urn:microsoft.com/office/officeart/2005/8/colors/accent1_2" csCatId="accent1" phldr="1"/>
      <dgm:spPr/>
    </dgm:pt>
    <dgm:pt modelId="{0072B323-9977-481D-9CCC-C9A7FB34C655}">
      <dgm:prSet phldrT="[Text]"/>
      <dgm:spPr>
        <a:solidFill>
          <a:schemeClr val="accent5">
            <a:lumMod val="75000"/>
          </a:schemeClr>
        </a:solidFill>
      </dgm:spPr>
      <dgm:t>
        <a:bodyPr/>
        <a:lstStyle/>
        <a:p>
          <a:r>
            <a:rPr lang="en-US"/>
            <a:t>End-user</a:t>
          </a:r>
        </a:p>
      </dgm:t>
    </dgm:pt>
    <dgm:pt modelId="{B9A58A4D-01C8-4523-990D-C358C73F5622}" type="parTrans" cxnId="{C1ADF422-9C38-44A0-9BD4-2CC44400B78E}">
      <dgm:prSet/>
      <dgm:spPr/>
      <dgm:t>
        <a:bodyPr/>
        <a:lstStyle/>
        <a:p>
          <a:endParaRPr lang="en-US"/>
        </a:p>
      </dgm:t>
    </dgm:pt>
    <dgm:pt modelId="{91DE635A-47C8-4C60-A2E1-CA6A822AF77D}" type="sibTrans" cxnId="{C1ADF422-9C38-44A0-9BD4-2CC44400B78E}">
      <dgm:prSet/>
      <dgm:spPr/>
      <dgm:t>
        <a:bodyPr/>
        <a:lstStyle/>
        <a:p>
          <a:endParaRPr lang="en-US"/>
        </a:p>
      </dgm:t>
    </dgm:pt>
    <dgm:pt modelId="{61DEFFCB-42BA-4530-824A-CBBD3D347BE2}">
      <dgm:prSet phldrT="[Text]"/>
      <dgm:spPr>
        <a:solidFill>
          <a:schemeClr val="accent5">
            <a:lumMod val="75000"/>
          </a:schemeClr>
        </a:solidFill>
      </dgm:spPr>
      <dgm:t>
        <a:bodyPr/>
        <a:lstStyle/>
        <a:p>
          <a:r>
            <a:rPr lang="en-US"/>
            <a:t>Tier 1 support</a:t>
          </a:r>
        </a:p>
      </dgm:t>
    </dgm:pt>
    <dgm:pt modelId="{11ABA6CC-B520-4444-AB67-7AAB575EDB20}" type="parTrans" cxnId="{59A8BC93-D7E8-47A3-BEB4-1F2764D751B6}">
      <dgm:prSet/>
      <dgm:spPr/>
      <dgm:t>
        <a:bodyPr/>
        <a:lstStyle/>
        <a:p>
          <a:endParaRPr lang="en-US"/>
        </a:p>
      </dgm:t>
    </dgm:pt>
    <dgm:pt modelId="{2E391952-D3DC-43EA-BFC7-2D434D31BCC1}" type="sibTrans" cxnId="{59A8BC93-D7E8-47A3-BEB4-1F2764D751B6}">
      <dgm:prSet/>
      <dgm:spPr/>
      <dgm:t>
        <a:bodyPr/>
        <a:lstStyle/>
        <a:p>
          <a:endParaRPr lang="en-US"/>
        </a:p>
      </dgm:t>
    </dgm:pt>
    <dgm:pt modelId="{AD595B60-94DB-4C5B-A5B0-7F22B5D7CD00}">
      <dgm:prSet phldrT="[Text]"/>
      <dgm:spPr>
        <a:solidFill>
          <a:schemeClr val="accent5">
            <a:lumMod val="75000"/>
          </a:schemeClr>
        </a:solidFill>
      </dgm:spPr>
      <dgm:t>
        <a:bodyPr/>
        <a:lstStyle/>
        <a:p>
          <a:r>
            <a:rPr lang="en-US"/>
            <a:t>Tier 2</a:t>
          </a:r>
        </a:p>
      </dgm:t>
    </dgm:pt>
    <dgm:pt modelId="{C7AFCEAD-C2E0-4C7A-A5E2-1F679CEF9FE7}" type="parTrans" cxnId="{116601D1-84D9-4949-A31C-78A2E5F69A7F}">
      <dgm:prSet/>
      <dgm:spPr/>
      <dgm:t>
        <a:bodyPr/>
        <a:lstStyle/>
        <a:p>
          <a:endParaRPr lang="en-US"/>
        </a:p>
      </dgm:t>
    </dgm:pt>
    <dgm:pt modelId="{E0E9F8FA-AC04-4DF5-830E-10E5168BA9A1}" type="sibTrans" cxnId="{116601D1-84D9-4949-A31C-78A2E5F69A7F}">
      <dgm:prSet/>
      <dgm:spPr/>
      <dgm:t>
        <a:bodyPr/>
        <a:lstStyle/>
        <a:p>
          <a:endParaRPr lang="en-US"/>
        </a:p>
      </dgm:t>
    </dgm:pt>
    <dgm:pt modelId="{10756674-7D40-4408-9DC1-143D2F6C3ECD}">
      <dgm:prSet phldrT="[Text]"/>
      <dgm:spPr>
        <a:solidFill>
          <a:schemeClr val="accent5">
            <a:lumMod val="75000"/>
          </a:schemeClr>
        </a:solidFill>
      </dgm:spPr>
      <dgm:t>
        <a:bodyPr/>
        <a:lstStyle/>
        <a:p>
          <a:r>
            <a:rPr lang="en-US"/>
            <a:t>Tier 3</a:t>
          </a:r>
        </a:p>
      </dgm:t>
    </dgm:pt>
    <dgm:pt modelId="{824F0F5F-8C9C-4FAF-9A76-E5FE4EB7404C}" type="parTrans" cxnId="{B15ACDC0-1813-4A0F-B8D3-A134F6701D3A}">
      <dgm:prSet/>
      <dgm:spPr/>
      <dgm:t>
        <a:bodyPr/>
        <a:lstStyle/>
        <a:p>
          <a:endParaRPr lang="en-US"/>
        </a:p>
      </dgm:t>
    </dgm:pt>
    <dgm:pt modelId="{751A8A52-187F-4FDE-B2DB-E70EBE67A77F}" type="sibTrans" cxnId="{B15ACDC0-1813-4A0F-B8D3-A134F6701D3A}">
      <dgm:prSet/>
      <dgm:spPr/>
      <dgm:t>
        <a:bodyPr/>
        <a:lstStyle/>
        <a:p>
          <a:endParaRPr lang="en-US"/>
        </a:p>
      </dgm:t>
    </dgm:pt>
    <dgm:pt modelId="{3383D012-D2A0-4297-83DC-314F39240B1D}">
      <dgm:prSet phldrT="[Text]"/>
      <dgm:spPr>
        <a:solidFill>
          <a:schemeClr val="accent5">
            <a:lumMod val="75000"/>
          </a:schemeClr>
        </a:solidFill>
      </dgm:spPr>
      <dgm:t>
        <a:bodyPr/>
        <a:lstStyle/>
        <a:p>
          <a:r>
            <a:rPr lang="en-US"/>
            <a:t>Product group</a:t>
          </a:r>
        </a:p>
      </dgm:t>
    </dgm:pt>
    <dgm:pt modelId="{6F0EDCCC-C29D-453E-8BBF-FD32940DA0F3}" type="parTrans" cxnId="{7BAD497A-2309-4787-A0A8-DD6CE558EB46}">
      <dgm:prSet/>
      <dgm:spPr/>
      <dgm:t>
        <a:bodyPr/>
        <a:lstStyle/>
        <a:p>
          <a:endParaRPr lang="en-US"/>
        </a:p>
      </dgm:t>
    </dgm:pt>
    <dgm:pt modelId="{1EE46F18-F632-4244-B056-B450A2A22D33}" type="sibTrans" cxnId="{7BAD497A-2309-4787-A0A8-DD6CE558EB46}">
      <dgm:prSet/>
      <dgm:spPr/>
      <dgm:t>
        <a:bodyPr/>
        <a:lstStyle/>
        <a:p>
          <a:endParaRPr lang="en-US"/>
        </a:p>
      </dgm:t>
    </dgm:pt>
    <dgm:pt modelId="{502DF320-3091-4E2C-8CDD-E9BB94998EBC}" type="pres">
      <dgm:prSet presAssocID="{7556048A-F767-4FC7-A95A-66ED64A2D3A2}" presName="Name0" presStyleCnt="0">
        <dgm:presLayoutVars>
          <dgm:dir/>
          <dgm:animLvl val="lvl"/>
          <dgm:resizeHandles val="exact"/>
        </dgm:presLayoutVars>
      </dgm:prSet>
      <dgm:spPr/>
    </dgm:pt>
    <dgm:pt modelId="{A2012EEA-7CBE-4FB0-BEE5-FEF037233D01}" type="pres">
      <dgm:prSet presAssocID="{0072B323-9977-481D-9CCC-C9A7FB34C655}" presName="parTxOnly" presStyleLbl="node1" presStyleIdx="0" presStyleCnt="5">
        <dgm:presLayoutVars>
          <dgm:chMax val="0"/>
          <dgm:chPref val="0"/>
          <dgm:bulletEnabled val="1"/>
        </dgm:presLayoutVars>
      </dgm:prSet>
      <dgm:spPr/>
    </dgm:pt>
    <dgm:pt modelId="{2EFAEB7F-49F0-450E-8775-7B24A1C9719E}" type="pres">
      <dgm:prSet presAssocID="{91DE635A-47C8-4C60-A2E1-CA6A822AF77D}" presName="parTxOnlySpace" presStyleCnt="0"/>
      <dgm:spPr/>
    </dgm:pt>
    <dgm:pt modelId="{B0A2C85E-1972-47E3-A5C0-F16C08F54248}" type="pres">
      <dgm:prSet presAssocID="{61DEFFCB-42BA-4530-824A-CBBD3D347BE2}" presName="parTxOnly" presStyleLbl="node1" presStyleIdx="1" presStyleCnt="5">
        <dgm:presLayoutVars>
          <dgm:chMax val="0"/>
          <dgm:chPref val="0"/>
          <dgm:bulletEnabled val="1"/>
        </dgm:presLayoutVars>
      </dgm:prSet>
      <dgm:spPr/>
    </dgm:pt>
    <dgm:pt modelId="{6BFEE603-3DD3-401C-8834-8B66F05C91CE}" type="pres">
      <dgm:prSet presAssocID="{2E391952-D3DC-43EA-BFC7-2D434D31BCC1}" presName="parTxOnlySpace" presStyleCnt="0"/>
      <dgm:spPr/>
    </dgm:pt>
    <dgm:pt modelId="{AF5BEF4E-EF8F-4AC6-82F9-07E5AC181D02}" type="pres">
      <dgm:prSet presAssocID="{AD595B60-94DB-4C5B-A5B0-7F22B5D7CD00}" presName="parTxOnly" presStyleLbl="node1" presStyleIdx="2" presStyleCnt="5">
        <dgm:presLayoutVars>
          <dgm:chMax val="0"/>
          <dgm:chPref val="0"/>
          <dgm:bulletEnabled val="1"/>
        </dgm:presLayoutVars>
      </dgm:prSet>
      <dgm:spPr/>
    </dgm:pt>
    <dgm:pt modelId="{74930275-70EF-423C-BD64-5EEABD458AB9}" type="pres">
      <dgm:prSet presAssocID="{E0E9F8FA-AC04-4DF5-830E-10E5168BA9A1}" presName="parTxOnlySpace" presStyleCnt="0"/>
      <dgm:spPr/>
    </dgm:pt>
    <dgm:pt modelId="{37A3F46C-4B0F-41C2-B078-1F1DF2059CB0}" type="pres">
      <dgm:prSet presAssocID="{10756674-7D40-4408-9DC1-143D2F6C3ECD}" presName="parTxOnly" presStyleLbl="node1" presStyleIdx="3" presStyleCnt="5">
        <dgm:presLayoutVars>
          <dgm:chMax val="0"/>
          <dgm:chPref val="0"/>
          <dgm:bulletEnabled val="1"/>
        </dgm:presLayoutVars>
      </dgm:prSet>
      <dgm:spPr/>
    </dgm:pt>
    <dgm:pt modelId="{F330ACBF-0387-4674-A76E-352E95E3F442}" type="pres">
      <dgm:prSet presAssocID="{751A8A52-187F-4FDE-B2DB-E70EBE67A77F}" presName="parTxOnlySpace" presStyleCnt="0"/>
      <dgm:spPr/>
    </dgm:pt>
    <dgm:pt modelId="{D40336C1-BBC7-4FE5-8082-EFF748D9EE7B}" type="pres">
      <dgm:prSet presAssocID="{3383D012-D2A0-4297-83DC-314F39240B1D}" presName="parTxOnly" presStyleLbl="node1" presStyleIdx="4" presStyleCnt="5">
        <dgm:presLayoutVars>
          <dgm:chMax val="0"/>
          <dgm:chPref val="0"/>
          <dgm:bulletEnabled val="1"/>
        </dgm:presLayoutVars>
      </dgm:prSet>
      <dgm:spPr/>
    </dgm:pt>
  </dgm:ptLst>
  <dgm:cxnLst>
    <dgm:cxn modelId="{7B045A05-7180-4360-A28D-8DA07D2DFE3C}" type="presOf" srcId="{3383D012-D2A0-4297-83DC-314F39240B1D}" destId="{D40336C1-BBC7-4FE5-8082-EFF748D9EE7B}" srcOrd="0" destOrd="0" presId="urn:microsoft.com/office/officeart/2005/8/layout/chevron1"/>
    <dgm:cxn modelId="{C1ADF422-9C38-44A0-9BD4-2CC44400B78E}" srcId="{7556048A-F767-4FC7-A95A-66ED64A2D3A2}" destId="{0072B323-9977-481D-9CCC-C9A7FB34C655}" srcOrd="0" destOrd="0" parTransId="{B9A58A4D-01C8-4523-990D-C358C73F5622}" sibTransId="{91DE635A-47C8-4C60-A2E1-CA6A822AF77D}"/>
    <dgm:cxn modelId="{C867C127-DA97-40E0-ACC8-D9D31CB4601F}" type="presOf" srcId="{0072B323-9977-481D-9CCC-C9A7FB34C655}" destId="{A2012EEA-7CBE-4FB0-BEE5-FEF037233D01}" srcOrd="0" destOrd="0" presId="urn:microsoft.com/office/officeart/2005/8/layout/chevron1"/>
    <dgm:cxn modelId="{0ECFB971-E52D-44C4-80BB-7100BB85F531}" type="presOf" srcId="{61DEFFCB-42BA-4530-824A-CBBD3D347BE2}" destId="{B0A2C85E-1972-47E3-A5C0-F16C08F54248}" srcOrd="0" destOrd="0" presId="urn:microsoft.com/office/officeart/2005/8/layout/chevron1"/>
    <dgm:cxn modelId="{7BAD497A-2309-4787-A0A8-DD6CE558EB46}" srcId="{7556048A-F767-4FC7-A95A-66ED64A2D3A2}" destId="{3383D012-D2A0-4297-83DC-314F39240B1D}" srcOrd="4" destOrd="0" parTransId="{6F0EDCCC-C29D-453E-8BBF-FD32940DA0F3}" sibTransId="{1EE46F18-F632-4244-B056-B450A2A22D33}"/>
    <dgm:cxn modelId="{21C7928C-13C5-451D-BEC6-CC06BE8016E0}" type="presOf" srcId="{AD595B60-94DB-4C5B-A5B0-7F22B5D7CD00}" destId="{AF5BEF4E-EF8F-4AC6-82F9-07E5AC181D02}" srcOrd="0" destOrd="0" presId="urn:microsoft.com/office/officeart/2005/8/layout/chevron1"/>
    <dgm:cxn modelId="{59A8BC93-D7E8-47A3-BEB4-1F2764D751B6}" srcId="{7556048A-F767-4FC7-A95A-66ED64A2D3A2}" destId="{61DEFFCB-42BA-4530-824A-CBBD3D347BE2}" srcOrd="1" destOrd="0" parTransId="{11ABA6CC-B520-4444-AB67-7AAB575EDB20}" sibTransId="{2E391952-D3DC-43EA-BFC7-2D434D31BCC1}"/>
    <dgm:cxn modelId="{B15ACDC0-1813-4A0F-B8D3-A134F6701D3A}" srcId="{7556048A-F767-4FC7-A95A-66ED64A2D3A2}" destId="{10756674-7D40-4408-9DC1-143D2F6C3ECD}" srcOrd="3" destOrd="0" parTransId="{824F0F5F-8C9C-4FAF-9A76-E5FE4EB7404C}" sibTransId="{751A8A52-187F-4FDE-B2DB-E70EBE67A77F}"/>
    <dgm:cxn modelId="{116601D1-84D9-4949-A31C-78A2E5F69A7F}" srcId="{7556048A-F767-4FC7-A95A-66ED64A2D3A2}" destId="{AD595B60-94DB-4C5B-A5B0-7F22B5D7CD00}" srcOrd="2" destOrd="0" parTransId="{C7AFCEAD-C2E0-4C7A-A5E2-1F679CEF9FE7}" sibTransId="{E0E9F8FA-AC04-4DF5-830E-10E5168BA9A1}"/>
    <dgm:cxn modelId="{8A2CF0DA-9AB2-4499-AB6E-6D385795C909}" type="presOf" srcId="{7556048A-F767-4FC7-A95A-66ED64A2D3A2}" destId="{502DF320-3091-4E2C-8CDD-E9BB94998EBC}" srcOrd="0" destOrd="0" presId="urn:microsoft.com/office/officeart/2005/8/layout/chevron1"/>
    <dgm:cxn modelId="{D41303FB-4CA8-49D3-A745-5B2776E9B585}" type="presOf" srcId="{10756674-7D40-4408-9DC1-143D2F6C3ECD}" destId="{37A3F46C-4B0F-41C2-B078-1F1DF2059CB0}" srcOrd="0" destOrd="0" presId="urn:microsoft.com/office/officeart/2005/8/layout/chevron1"/>
    <dgm:cxn modelId="{00709DFD-0B1A-48FB-9353-1380263FACAD}" type="presParOf" srcId="{502DF320-3091-4E2C-8CDD-E9BB94998EBC}" destId="{A2012EEA-7CBE-4FB0-BEE5-FEF037233D01}" srcOrd="0" destOrd="0" presId="urn:microsoft.com/office/officeart/2005/8/layout/chevron1"/>
    <dgm:cxn modelId="{47EC876E-9E49-4F50-9EB1-5BC30AC9B68E}" type="presParOf" srcId="{502DF320-3091-4E2C-8CDD-E9BB94998EBC}" destId="{2EFAEB7F-49F0-450E-8775-7B24A1C9719E}" srcOrd="1" destOrd="0" presId="urn:microsoft.com/office/officeart/2005/8/layout/chevron1"/>
    <dgm:cxn modelId="{E8F2DF0F-A034-4927-BE47-3B839C30CBE1}" type="presParOf" srcId="{502DF320-3091-4E2C-8CDD-E9BB94998EBC}" destId="{B0A2C85E-1972-47E3-A5C0-F16C08F54248}" srcOrd="2" destOrd="0" presId="urn:microsoft.com/office/officeart/2005/8/layout/chevron1"/>
    <dgm:cxn modelId="{3441ACB5-9162-46F7-9DDF-86D215673789}" type="presParOf" srcId="{502DF320-3091-4E2C-8CDD-E9BB94998EBC}" destId="{6BFEE603-3DD3-401C-8834-8B66F05C91CE}" srcOrd="3" destOrd="0" presId="urn:microsoft.com/office/officeart/2005/8/layout/chevron1"/>
    <dgm:cxn modelId="{8CF25FF3-6B38-4A15-AB82-42F99303BDDC}" type="presParOf" srcId="{502DF320-3091-4E2C-8CDD-E9BB94998EBC}" destId="{AF5BEF4E-EF8F-4AC6-82F9-07E5AC181D02}" srcOrd="4" destOrd="0" presId="urn:microsoft.com/office/officeart/2005/8/layout/chevron1"/>
    <dgm:cxn modelId="{3235DB05-29CD-436C-AB29-5B308B353A4E}" type="presParOf" srcId="{502DF320-3091-4E2C-8CDD-E9BB94998EBC}" destId="{74930275-70EF-423C-BD64-5EEABD458AB9}" srcOrd="5" destOrd="0" presId="urn:microsoft.com/office/officeart/2005/8/layout/chevron1"/>
    <dgm:cxn modelId="{DA962880-CE79-4B40-AE9B-A84D987349A6}" type="presParOf" srcId="{502DF320-3091-4E2C-8CDD-E9BB94998EBC}" destId="{37A3F46C-4B0F-41C2-B078-1F1DF2059CB0}" srcOrd="6" destOrd="0" presId="urn:microsoft.com/office/officeart/2005/8/layout/chevron1"/>
    <dgm:cxn modelId="{A8089EB2-F679-4097-8DB2-68DF54C91F8A}" type="presParOf" srcId="{502DF320-3091-4E2C-8CDD-E9BB94998EBC}" destId="{F330ACBF-0387-4674-A76E-352E95E3F442}" srcOrd="7" destOrd="0" presId="urn:microsoft.com/office/officeart/2005/8/layout/chevron1"/>
    <dgm:cxn modelId="{5D06A0A5-AE67-4B3C-8DC9-3CDCCC98EF31}" type="presParOf" srcId="{502DF320-3091-4E2C-8CDD-E9BB94998EBC}" destId="{D40336C1-BBC7-4FE5-8082-EFF748D9EE7B}"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DEF988-2BC1-4F1B-851C-8E0DE7547DB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73D64DA-9E6C-48F1-A388-6FEB4FBD0363}">
      <dgm:prSet/>
      <dgm:spPr/>
      <dgm:t>
        <a:bodyPr/>
        <a:lstStyle/>
        <a:p>
          <a:pPr>
            <a:lnSpc>
              <a:spcPct val="100000"/>
            </a:lnSpc>
          </a:pPr>
          <a:r>
            <a:rPr lang="en-US"/>
            <a:t>Recommended software</a:t>
          </a:r>
        </a:p>
      </dgm:t>
    </dgm:pt>
    <dgm:pt modelId="{C62E9C66-2E50-495A-B061-0DAB0E3356B4}" type="parTrans" cxnId="{BC4F2420-AEB8-47CA-B1B5-8E0F0BE257DD}">
      <dgm:prSet/>
      <dgm:spPr/>
      <dgm:t>
        <a:bodyPr/>
        <a:lstStyle/>
        <a:p>
          <a:endParaRPr lang="en-US"/>
        </a:p>
      </dgm:t>
    </dgm:pt>
    <dgm:pt modelId="{C1B50167-0D6F-4FC5-AD53-5A7158DBB621}" type="sibTrans" cxnId="{BC4F2420-AEB8-47CA-B1B5-8E0F0BE257DD}">
      <dgm:prSet/>
      <dgm:spPr/>
      <dgm:t>
        <a:bodyPr/>
        <a:lstStyle/>
        <a:p>
          <a:endParaRPr lang="en-US"/>
        </a:p>
      </dgm:t>
    </dgm:pt>
    <dgm:pt modelId="{5BAC416D-8112-46F6-871B-F118E4E6D72B}">
      <dgm:prSet/>
      <dgm:spPr/>
      <dgm:t>
        <a:bodyPr/>
        <a:lstStyle/>
        <a:p>
          <a:pPr>
            <a:lnSpc>
              <a:spcPct val="100000"/>
            </a:lnSpc>
          </a:pPr>
          <a:r>
            <a:rPr lang="en-US"/>
            <a:t>Experience score</a:t>
          </a:r>
        </a:p>
      </dgm:t>
    </dgm:pt>
    <dgm:pt modelId="{D768FECC-86C0-45A8-B5A0-209A952017F9}" type="parTrans" cxnId="{AB6AB5AF-090D-426D-AC2C-255572E05A55}">
      <dgm:prSet/>
      <dgm:spPr/>
      <dgm:t>
        <a:bodyPr/>
        <a:lstStyle/>
        <a:p>
          <a:endParaRPr lang="en-US"/>
        </a:p>
      </dgm:t>
    </dgm:pt>
    <dgm:pt modelId="{00BB1A48-BD7E-4B48-A666-BB45741059B4}" type="sibTrans" cxnId="{AB6AB5AF-090D-426D-AC2C-255572E05A55}">
      <dgm:prSet/>
      <dgm:spPr/>
      <dgm:t>
        <a:bodyPr/>
        <a:lstStyle/>
        <a:p>
          <a:endParaRPr lang="en-US"/>
        </a:p>
      </dgm:t>
    </dgm:pt>
    <dgm:pt modelId="{A64E6358-ACC6-4232-9050-C24417E49BA0}">
      <dgm:prSet/>
      <dgm:spPr/>
      <dgm:t>
        <a:bodyPr/>
        <a:lstStyle/>
        <a:p>
          <a:pPr>
            <a:lnSpc>
              <a:spcPct val="100000"/>
            </a:lnSpc>
          </a:pPr>
          <a:r>
            <a:rPr lang="en-US"/>
            <a:t>Remediation scripting</a:t>
          </a:r>
        </a:p>
      </dgm:t>
    </dgm:pt>
    <dgm:pt modelId="{6CA87FF6-09ED-4B11-9DF2-84F2535BAEF2}" type="parTrans" cxnId="{D3851CFA-8494-4C8A-BDD0-9F64313B89E9}">
      <dgm:prSet/>
      <dgm:spPr/>
      <dgm:t>
        <a:bodyPr/>
        <a:lstStyle/>
        <a:p>
          <a:endParaRPr lang="en-US"/>
        </a:p>
      </dgm:t>
    </dgm:pt>
    <dgm:pt modelId="{3CBC9128-058F-43BD-8AA8-F78D76593578}" type="sibTrans" cxnId="{D3851CFA-8494-4C8A-BDD0-9F64313B89E9}">
      <dgm:prSet/>
      <dgm:spPr/>
      <dgm:t>
        <a:bodyPr/>
        <a:lstStyle/>
        <a:p>
          <a:endParaRPr lang="en-US"/>
        </a:p>
      </dgm:t>
    </dgm:pt>
    <dgm:pt modelId="{9A33DEC9-2473-4CB3-A45E-8D714302040A}">
      <dgm:prSet/>
      <dgm:spPr/>
      <dgm:t>
        <a:bodyPr/>
        <a:lstStyle/>
        <a:p>
          <a:pPr>
            <a:lnSpc>
              <a:spcPct val="100000"/>
            </a:lnSpc>
          </a:pPr>
          <a:r>
            <a:rPr lang="en-US"/>
            <a:t>Startup performance</a:t>
          </a:r>
        </a:p>
      </dgm:t>
    </dgm:pt>
    <dgm:pt modelId="{5EA4C014-8962-4EC3-87FE-09CF2C5058E1}" type="parTrans" cxnId="{C9DD0737-39DA-4ECA-AD4A-7356E34DB538}">
      <dgm:prSet/>
      <dgm:spPr/>
      <dgm:t>
        <a:bodyPr/>
        <a:lstStyle/>
        <a:p>
          <a:endParaRPr lang="en-US"/>
        </a:p>
      </dgm:t>
    </dgm:pt>
    <dgm:pt modelId="{DACB5D3E-EF67-4A2F-A205-58666CFF62DB}" type="sibTrans" cxnId="{C9DD0737-39DA-4ECA-AD4A-7356E34DB538}">
      <dgm:prSet/>
      <dgm:spPr/>
      <dgm:t>
        <a:bodyPr/>
        <a:lstStyle/>
        <a:p>
          <a:endParaRPr lang="en-US"/>
        </a:p>
      </dgm:t>
    </dgm:pt>
    <dgm:pt modelId="{5A32EED6-B0BE-4BAC-BDDD-63CCBAA1CB42}" type="pres">
      <dgm:prSet presAssocID="{ECDEF988-2BC1-4F1B-851C-8E0DE7547DB5}" presName="root" presStyleCnt="0">
        <dgm:presLayoutVars>
          <dgm:dir/>
          <dgm:resizeHandles val="exact"/>
        </dgm:presLayoutVars>
      </dgm:prSet>
      <dgm:spPr/>
    </dgm:pt>
    <dgm:pt modelId="{7C1DF916-6127-47DA-9246-3FBBE72A88B2}" type="pres">
      <dgm:prSet presAssocID="{9A33DEC9-2473-4CB3-A45E-8D714302040A}" presName="compNode" presStyleCnt="0"/>
      <dgm:spPr/>
    </dgm:pt>
    <dgm:pt modelId="{69B49DD1-6DE1-4C96-9025-C2C9757FA6F5}" type="pres">
      <dgm:prSet presAssocID="{9A33DEC9-2473-4CB3-A45E-8D714302040A}" presName="icon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D3230099-5C0A-4A3A-9A0B-D20BAF7463CA}" type="pres">
      <dgm:prSet presAssocID="{9A33DEC9-2473-4CB3-A45E-8D714302040A}" presName="spaceRect" presStyleCnt="0"/>
      <dgm:spPr/>
    </dgm:pt>
    <dgm:pt modelId="{A981E3AD-0C9F-48BF-A35E-50AABF7D990F}" type="pres">
      <dgm:prSet presAssocID="{9A33DEC9-2473-4CB3-A45E-8D714302040A}" presName="textRect" presStyleLbl="revTx" presStyleIdx="0" presStyleCnt="4">
        <dgm:presLayoutVars>
          <dgm:chMax val="1"/>
          <dgm:chPref val="1"/>
        </dgm:presLayoutVars>
      </dgm:prSet>
      <dgm:spPr/>
    </dgm:pt>
    <dgm:pt modelId="{E1B343BD-DB7C-4B3F-BD4B-B58AF049C496}" type="pres">
      <dgm:prSet presAssocID="{DACB5D3E-EF67-4A2F-A205-58666CFF62DB}" presName="sibTrans" presStyleCnt="0"/>
      <dgm:spPr/>
    </dgm:pt>
    <dgm:pt modelId="{932BE22A-E008-445E-8144-72AA13B144D3}" type="pres">
      <dgm:prSet presAssocID="{A64E6358-ACC6-4232-9050-C24417E49BA0}" presName="compNode" presStyleCnt="0"/>
      <dgm:spPr/>
    </dgm:pt>
    <dgm:pt modelId="{9DD873DD-4A4B-491F-B91F-08B9C1263314}" type="pres">
      <dgm:prSet presAssocID="{A64E6358-ACC6-4232-9050-C24417E49BA0}" presName="iconRect" presStyleLbl="node1" presStyleIdx="1" presStyleCnt="4"/>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98EE12EC-270B-43AA-9817-A89FA1C1A282}" type="pres">
      <dgm:prSet presAssocID="{A64E6358-ACC6-4232-9050-C24417E49BA0}" presName="spaceRect" presStyleCnt="0"/>
      <dgm:spPr/>
    </dgm:pt>
    <dgm:pt modelId="{CFF4B499-01B7-49B3-9BEF-13A57B79513B}" type="pres">
      <dgm:prSet presAssocID="{A64E6358-ACC6-4232-9050-C24417E49BA0}" presName="textRect" presStyleLbl="revTx" presStyleIdx="1" presStyleCnt="4">
        <dgm:presLayoutVars>
          <dgm:chMax val="1"/>
          <dgm:chPref val="1"/>
        </dgm:presLayoutVars>
      </dgm:prSet>
      <dgm:spPr/>
    </dgm:pt>
    <dgm:pt modelId="{3D6C14EC-B49D-402F-8061-CC38B3DF8335}" type="pres">
      <dgm:prSet presAssocID="{3CBC9128-058F-43BD-8AA8-F78D76593578}" presName="sibTrans" presStyleCnt="0"/>
      <dgm:spPr/>
    </dgm:pt>
    <dgm:pt modelId="{4FA09BC2-8D40-46A5-BE64-19E073F508E7}" type="pres">
      <dgm:prSet presAssocID="{373D64DA-9E6C-48F1-A388-6FEB4FBD0363}" presName="compNode" presStyleCnt="0"/>
      <dgm:spPr/>
    </dgm:pt>
    <dgm:pt modelId="{F5B96994-1BEE-4E5D-B53B-C42C3BD96A4B}" type="pres">
      <dgm:prSet presAssocID="{373D64DA-9E6C-48F1-A388-6FEB4FBD036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ABB3192E-0B62-4D39-B073-A3ED1A06A66E}" type="pres">
      <dgm:prSet presAssocID="{373D64DA-9E6C-48F1-A388-6FEB4FBD0363}" presName="spaceRect" presStyleCnt="0"/>
      <dgm:spPr/>
    </dgm:pt>
    <dgm:pt modelId="{91C9135A-752B-4E75-BD6C-5F9BBA9CC2AC}" type="pres">
      <dgm:prSet presAssocID="{373D64DA-9E6C-48F1-A388-6FEB4FBD0363}" presName="textRect" presStyleLbl="revTx" presStyleIdx="2" presStyleCnt="4">
        <dgm:presLayoutVars>
          <dgm:chMax val="1"/>
          <dgm:chPref val="1"/>
        </dgm:presLayoutVars>
      </dgm:prSet>
      <dgm:spPr/>
    </dgm:pt>
    <dgm:pt modelId="{12DDD35C-3C47-461C-BB96-1306EDC71882}" type="pres">
      <dgm:prSet presAssocID="{C1B50167-0D6F-4FC5-AD53-5A7158DBB621}" presName="sibTrans" presStyleCnt="0"/>
      <dgm:spPr/>
    </dgm:pt>
    <dgm:pt modelId="{D71B4C4A-5FFE-42FB-BFE3-CA4F7DE55ED2}" type="pres">
      <dgm:prSet presAssocID="{5BAC416D-8112-46F6-871B-F118E4E6D72B}" presName="compNode" presStyleCnt="0"/>
      <dgm:spPr/>
    </dgm:pt>
    <dgm:pt modelId="{01305B62-6C67-4151-8E4A-640D27B8EC10}" type="pres">
      <dgm:prSet presAssocID="{5BAC416D-8112-46F6-871B-F118E4E6D72B}" presName="iconRect" presStyleLbl="node1" presStyleIdx="3" presStyleCnt="4"/>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ead with Gears"/>
        </a:ext>
      </dgm:extLst>
    </dgm:pt>
    <dgm:pt modelId="{B3F176AE-077F-4B4A-93D7-2FA9E6441EA5}" type="pres">
      <dgm:prSet presAssocID="{5BAC416D-8112-46F6-871B-F118E4E6D72B}" presName="spaceRect" presStyleCnt="0"/>
      <dgm:spPr/>
    </dgm:pt>
    <dgm:pt modelId="{28538864-9480-424F-9DBC-3611850D5D30}" type="pres">
      <dgm:prSet presAssocID="{5BAC416D-8112-46F6-871B-F118E4E6D72B}" presName="textRect" presStyleLbl="revTx" presStyleIdx="3" presStyleCnt="4">
        <dgm:presLayoutVars>
          <dgm:chMax val="1"/>
          <dgm:chPref val="1"/>
        </dgm:presLayoutVars>
      </dgm:prSet>
      <dgm:spPr/>
    </dgm:pt>
  </dgm:ptLst>
  <dgm:cxnLst>
    <dgm:cxn modelId="{BC4F2420-AEB8-47CA-B1B5-8E0F0BE257DD}" srcId="{ECDEF988-2BC1-4F1B-851C-8E0DE7547DB5}" destId="{373D64DA-9E6C-48F1-A388-6FEB4FBD0363}" srcOrd="2" destOrd="0" parTransId="{C62E9C66-2E50-495A-B061-0DAB0E3356B4}" sibTransId="{C1B50167-0D6F-4FC5-AD53-5A7158DBB621}"/>
    <dgm:cxn modelId="{C9DD0737-39DA-4ECA-AD4A-7356E34DB538}" srcId="{ECDEF988-2BC1-4F1B-851C-8E0DE7547DB5}" destId="{9A33DEC9-2473-4CB3-A45E-8D714302040A}" srcOrd="0" destOrd="0" parTransId="{5EA4C014-8962-4EC3-87FE-09CF2C5058E1}" sibTransId="{DACB5D3E-EF67-4A2F-A205-58666CFF62DB}"/>
    <dgm:cxn modelId="{3A58D860-7BB4-47C2-973F-5421BB4E3479}" type="presOf" srcId="{373D64DA-9E6C-48F1-A388-6FEB4FBD0363}" destId="{91C9135A-752B-4E75-BD6C-5F9BBA9CC2AC}" srcOrd="0" destOrd="0" presId="urn:microsoft.com/office/officeart/2018/2/layout/IconLabelList"/>
    <dgm:cxn modelId="{FFDBEA83-79E7-41B2-8625-360D85C43801}" type="presOf" srcId="{A64E6358-ACC6-4232-9050-C24417E49BA0}" destId="{CFF4B499-01B7-49B3-9BEF-13A57B79513B}" srcOrd="0" destOrd="0" presId="urn:microsoft.com/office/officeart/2018/2/layout/IconLabelList"/>
    <dgm:cxn modelId="{6D4F989B-3502-4A50-A8CA-E16BD0349D12}" type="presOf" srcId="{5BAC416D-8112-46F6-871B-F118E4E6D72B}" destId="{28538864-9480-424F-9DBC-3611850D5D30}" srcOrd="0" destOrd="0" presId="urn:microsoft.com/office/officeart/2018/2/layout/IconLabelList"/>
    <dgm:cxn modelId="{1A8860A3-0635-43E0-8BB6-27EEE6F35173}" type="presOf" srcId="{9A33DEC9-2473-4CB3-A45E-8D714302040A}" destId="{A981E3AD-0C9F-48BF-A35E-50AABF7D990F}" srcOrd="0" destOrd="0" presId="urn:microsoft.com/office/officeart/2018/2/layout/IconLabelList"/>
    <dgm:cxn modelId="{AB6AB5AF-090D-426D-AC2C-255572E05A55}" srcId="{ECDEF988-2BC1-4F1B-851C-8E0DE7547DB5}" destId="{5BAC416D-8112-46F6-871B-F118E4E6D72B}" srcOrd="3" destOrd="0" parTransId="{D768FECC-86C0-45A8-B5A0-209A952017F9}" sibTransId="{00BB1A48-BD7E-4B48-A666-BB45741059B4}"/>
    <dgm:cxn modelId="{2D98E3E1-8FFA-4224-9ABF-67E145B207FE}" type="presOf" srcId="{ECDEF988-2BC1-4F1B-851C-8E0DE7547DB5}" destId="{5A32EED6-B0BE-4BAC-BDDD-63CCBAA1CB42}" srcOrd="0" destOrd="0" presId="urn:microsoft.com/office/officeart/2018/2/layout/IconLabelList"/>
    <dgm:cxn modelId="{D3851CFA-8494-4C8A-BDD0-9F64313B89E9}" srcId="{ECDEF988-2BC1-4F1B-851C-8E0DE7547DB5}" destId="{A64E6358-ACC6-4232-9050-C24417E49BA0}" srcOrd="1" destOrd="0" parTransId="{6CA87FF6-09ED-4B11-9DF2-84F2535BAEF2}" sibTransId="{3CBC9128-058F-43BD-8AA8-F78D76593578}"/>
    <dgm:cxn modelId="{9C0CBE30-41F2-4FE0-8B34-21F77A55A69B}" type="presParOf" srcId="{5A32EED6-B0BE-4BAC-BDDD-63CCBAA1CB42}" destId="{7C1DF916-6127-47DA-9246-3FBBE72A88B2}" srcOrd="0" destOrd="0" presId="urn:microsoft.com/office/officeart/2018/2/layout/IconLabelList"/>
    <dgm:cxn modelId="{5A7EF616-BEBE-47C3-9062-D109BDA0BCA2}" type="presParOf" srcId="{7C1DF916-6127-47DA-9246-3FBBE72A88B2}" destId="{69B49DD1-6DE1-4C96-9025-C2C9757FA6F5}" srcOrd="0" destOrd="0" presId="urn:microsoft.com/office/officeart/2018/2/layout/IconLabelList"/>
    <dgm:cxn modelId="{BC332A82-8E54-4D9C-A550-F09939D5CAB4}" type="presParOf" srcId="{7C1DF916-6127-47DA-9246-3FBBE72A88B2}" destId="{D3230099-5C0A-4A3A-9A0B-D20BAF7463CA}" srcOrd="1" destOrd="0" presId="urn:microsoft.com/office/officeart/2018/2/layout/IconLabelList"/>
    <dgm:cxn modelId="{1FAA0D28-3A0E-4C90-A765-59FE0B30BF1D}" type="presParOf" srcId="{7C1DF916-6127-47DA-9246-3FBBE72A88B2}" destId="{A981E3AD-0C9F-48BF-A35E-50AABF7D990F}" srcOrd="2" destOrd="0" presId="urn:microsoft.com/office/officeart/2018/2/layout/IconLabelList"/>
    <dgm:cxn modelId="{185B186D-A246-4E44-A152-A52C13928E68}" type="presParOf" srcId="{5A32EED6-B0BE-4BAC-BDDD-63CCBAA1CB42}" destId="{E1B343BD-DB7C-4B3F-BD4B-B58AF049C496}" srcOrd="1" destOrd="0" presId="urn:microsoft.com/office/officeart/2018/2/layout/IconLabelList"/>
    <dgm:cxn modelId="{18FEC60A-356F-4B8C-8DF5-9C9B0B3EA490}" type="presParOf" srcId="{5A32EED6-B0BE-4BAC-BDDD-63CCBAA1CB42}" destId="{932BE22A-E008-445E-8144-72AA13B144D3}" srcOrd="2" destOrd="0" presId="urn:microsoft.com/office/officeart/2018/2/layout/IconLabelList"/>
    <dgm:cxn modelId="{594E53F7-B854-478E-8104-647044077D4F}" type="presParOf" srcId="{932BE22A-E008-445E-8144-72AA13B144D3}" destId="{9DD873DD-4A4B-491F-B91F-08B9C1263314}" srcOrd="0" destOrd="0" presId="urn:microsoft.com/office/officeart/2018/2/layout/IconLabelList"/>
    <dgm:cxn modelId="{B638002F-3F38-4A9C-A8EC-82BF8F769FCB}" type="presParOf" srcId="{932BE22A-E008-445E-8144-72AA13B144D3}" destId="{98EE12EC-270B-43AA-9817-A89FA1C1A282}" srcOrd="1" destOrd="0" presId="urn:microsoft.com/office/officeart/2018/2/layout/IconLabelList"/>
    <dgm:cxn modelId="{90AD8F63-6E57-4D94-BF3D-A950F23008A1}" type="presParOf" srcId="{932BE22A-E008-445E-8144-72AA13B144D3}" destId="{CFF4B499-01B7-49B3-9BEF-13A57B79513B}" srcOrd="2" destOrd="0" presId="urn:microsoft.com/office/officeart/2018/2/layout/IconLabelList"/>
    <dgm:cxn modelId="{B1DE3970-D770-4BFF-8CC9-2C28E15E297B}" type="presParOf" srcId="{5A32EED6-B0BE-4BAC-BDDD-63CCBAA1CB42}" destId="{3D6C14EC-B49D-402F-8061-CC38B3DF8335}" srcOrd="3" destOrd="0" presId="urn:microsoft.com/office/officeart/2018/2/layout/IconLabelList"/>
    <dgm:cxn modelId="{0162121E-C21F-4A4E-9922-11C23797FFE2}" type="presParOf" srcId="{5A32EED6-B0BE-4BAC-BDDD-63CCBAA1CB42}" destId="{4FA09BC2-8D40-46A5-BE64-19E073F508E7}" srcOrd="4" destOrd="0" presId="urn:microsoft.com/office/officeart/2018/2/layout/IconLabelList"/>
    <dgm:cxn modelId="{8043AE62-CE8A-4871-9246-1BD6B32E3428}" type="presParOf" srcId="{4FA09BC2-8D40-46A5-BE64-19E073F508E7}" destId="{F5B96994-1BEE-4E5D-B53B-C42C3BD96A4B}" srcOrd="0" destOrd="0" presId="urn:microsoft.com/office/officeart/2018/2/layout/IconLabelList"/>
    <dgm:cxn modelId="{95FD24AA-9C1A-4978-A200-104BD9502C6C}" type="presParOf" srcId="{4FA09BC2-8D40-46A5-BE64-19E073F508E7}" destId="{ABB3192E-0B62-4D39-B073-A3ED1A06A66E}" srcOrd="1" destOrd="0" presId="urn:microsoft.com/office/officeart/2018/2/layout/IconLabelList"/>
    <dgm:cxn modelId="{DF609E0A-3261-463B-9FB5-5C57365B667B}" type="presParOf" srcId="{4FA09BC2-8D40-46A5-BE64-19E073F508E7}" destId="{91C9135A-752B-4E75-BD6C-5F9BBA9CC2AC}" srcOrd="2" destOrd="0" presId="urn:microsoft.com/office/officeart/2018/2/layout/IconLabelList"/>
    <dgm:cxn modelId="{56020960-9900-4355-B9C3-C83AA60A3299}" type="presParOf" srcId="{5A32EED6-B0BE-4BAC-BDDD-63CCBAA1CB42}" destId="{12DDD35C-3C47-461C-BB96-1306EDC71882}" srcOrd="5" destOrd="0" presId="urn:microsoft.com/office/officeart/2018/2/layout/IconLabelList"/>
    <dgm:cxn modelId="{6309B22A-BD4F-4DB6-B5CB-00C6B80BD41C}" type="presParOf" srcId="{5A32EED6-B0BE-4BAC-BDDD-63CCBAA1CB42}" destId="{D71B4C4A-5FFE-42FB-BFE3-CA4F7DE55ED2}" srcOrd="6" destOrd="0" presId="urn:microsoft.com/office/officeart/2018/2/layout/IconLabelList"/>
    <dgm:cxn modelId="{418B17CF-B257-4EAF-ABC0-01EE177AF436}" type="presParOf" srcId="{D71B4C4A-5FFE-42FB-BFE3-CA4F7DE55ED2}" destId="{01305B62-6C67-4151-8E4A-640D27B8EC10}" srcOrd="0" destOrd="0" presId="urn:microsoft.com/office/officeart/2018/2/layout/IconLabelList"/>
    <dgm:cxn modelId="{31DCE044-375D-4CEE-A5AD-A245BE2C1D1C}" type="presParOf" srcId="{D71B4C4A-5FFE-42FB-BFE3-CA4F7DE55ED2}" destId="{B3F176AE-077F-4B4A-93D7-2FA9E6441EA5}" srcOrd="1" destOrd="0" presId="urn:microsoft.com/office/officeart/2018/2/layout/IconLabelList"/>
    <dgm:cxn modelId="{F646AA9A-6ECC-489A-B81E-E7415683405B}" type="presParOf" srcId="{D71B4C4A-5FFE-42FB-BFE3-CA4F7DE55ED2}" destId="{28538864-9480-424F-9DBC-3611850D5D3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6721F6-E3B9-49D7-A969-CD04EBC21F6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6827E0E-5093-4C5D-8CD7-7042953B93AF}">
      <dgm:prSet/>
      <dgm:spPr/>
      <dgm:t>
        <a:bodyPr/>
        <a:lstStyle/>
        <a:p>
          <a:pPr>
            <a:lnSpc>
              <a:spcPct val="100000"/>
            </a:lnSpc>
          </a:pPr>
          <a:r>
            <a:rPr lang="en-US" baseline="0">
              <a:latin typeface="Segoe UI Semibold" panose="020B0702040204020203" pitchFamily="34" charset="0"/>
              <a:cs typeface="Segoe UI Semibold" panose="020B0702040204020203" pitchFamily="34" charset="0"/>
            </a:rPr>
            <a:t>Deploy and configure the next version of Microsoft Edge </a:t>
          </a:r>
          <a:br>
            <a:rPr lang="en-US" baseline="0">
              <a:latin typeface="Segoe UI Semibold" panose="020B0702040204020203" pitchFamily="34" charset="0"/>
              <a:cs typeface="Segoe UI Semibold" panose="020B0702040204020203" pitchFamily="34" charset="0"/>
            </a:rPr>
          </a:br>
          <a:r>
            <a:rPr lang="en-US" baseline="0">
              <a:latin typeface="Segoe UI Semibold" panose="020B0702040204020203" pitchFamily="34" charset="0"/>
              <a:cs typeface="Segoe UI Semibold" panose="020B0702040204020203" pitchFamily="34" charset="0"/>
            </a:rPr>
            <a:t>using the tools of your choice</a:t>
          </a:r>
          <a:endParaRPr lang="en-US">
            <a:latin typeface="Segoe UI Semibold" panose="020B0702040204020203" pitchFamily="34" charset="0"/>
            <a:cs typeface="Segoe UI Semibold" panose="020B0702040204020203" pitchFamily="34" charset="0"/>
          </a:endParaRPr>
        </a:p>
      </dgm:t>
    </dgm:pt>
    <dgm:pt modelId="{3D1FDEE3-9BBE-4B0B-A038-531D46548FCA}" type="parTrans" cxnId="{55CF611C-0755-4C12-8ECC-7529771E65AF}">
      <dgm:prSet/>
      <dgm:spPr/>
      <dgm:t>
        <a:bodyPr/>
        <a:lstStyle/>
        <a:p>
          <a:endParaRPr lang="en-US"/>
        </a:p>
      </dgm:t>
    </dgm:pt>
    <dgm:pt modelId="{0DABADD1-B34D-413B-AD51-54F8818478F5}" type="sibTrans" cxnId="{55CF611C-0755-4C12-8ECC-7529771E65AF}">
      <dgm:prSet/>
      <dgm:spPr/>
      <dgm:t>
        <a:bodyPr/>
        <a:lstStyle/>
        <a:p>
          <a:endParaRPr lang="en-US"/>
        </a:p>
      </dgm:t>
    </dgm:pt>
    <dgm:pt modelId="{0B687D1D-9D59-4012-A15B-4162B2BEDF36}">
      <dgm:prSet/>
      <dgm:spPr/>
      <dgm:t>
        <a:bodyPr/>
        <a:lstStyle/>
        <a:p>
          <a:pPr>
            <a:lnSpc>
              <a:spcPct val="100000"/>
            </a:lnSpc>
          </a:pPr>
          <a:r>
            <a:rPr lang="en-US" baseline="0">
              <a:latin typeface="Segoe UI Semibold" panose="020B0702040204020203" pitchFamily="34" charset="0"/>
              <a:cs typeface="Segoe UI Semibold" panose="020B0702040204020203" pitchFamily="34" charset="0"/>
            </a:rPr>
            <a:t>Try configuring IE mode for your organization</a:t>
          </a:r>
          <a:endParaRPr lang="en-US">
            <a:latin typeface="Segoe UI Semibold" panose="020B0702040204020203" pitchFamily="34" charset="0"/>
            <a:cs typeface="Segoe UI Semibold" panose="020B0702040204020203" pitchFamily="34" charset="0"/>
          </a:endParaRPr>
        </a:p>
      </dgm:t>
    </dgm:pt>
    <dgm:pt modelId="{ADB9DCD1-F709-4F01-B9CB-B39CF946F5AA}" type="parTrans" cxnId="{29AB33C9-003C-47A6-A974-A22736B43D06}">
      <dgm:prSet/>
      <dgm:spPr/>
      <dgm:t>
        <a:bodyPr/>
        <a:lstStyle/>
        <a:p>
          <a:endParaRPr lang="en-US"/>
        </a:p>
      </dgm:t>
    </dgm:pt>
    <dgm:pt modelId="{1395F1C8-76A8-45DD-A4E1-7EB427FDE847}" type="sibTrans" cxnId="{29AB33C9-003C-47A6-A974-A22736B43D06}">
      <dgm:prSet/>
      <dgm:spPr/>
      <dgm:t>
        <a:bodyPr/>
        <a:lstStyle/>
        <a:p>
          <a:endParaRPr lang="en-US"/>
        </a:p>
      </dgm:t>
    </dgm:pt>
    <dgm:pt modelId="{2D03C5B1-1F79-4869-B69A-80EF8A35AAD7}">
      <dgm:prSet/>
      <dgm:spPr/>
      <dgm:t>
        <a:bodyPr/>
        <a:lstStyle/>
        <a:p>
          <a:pPr>
            <a:lnSpc>
              <a:spcPct val="100000"/>
            </a:lnSpc>
          </a:pPr>
          <a:r>
            <a:rPr lang="en-US" baseline="0">
              <a:latin typeface="Segoe UI Semibold" panose="020B0702040204020203" pitchFamily="34" charset="0"/>
              <a:cs typeface="Segoe UI Semibold" panose="020B0702040204020203" pitchFamily="34" charset="0"/>
            </a:rPr>
            <a:t>Sleep well knowing that your end users only have a single </a:t>
          </a:r>
          <a:br>
            <a:rPr lang="en-US" baseline="0">
              <a:latin typeface="Segoe UI Semibold" panose="020B0702040204020203" pitchFamily="34" charset="0"/>
              <a:cs typeface="Segoe UI Semibold" panose="020B0702040204020203" pitchFamily="34" charset="0"/>
            </a:rPr>
          </a:br>
          <a:r>
            <a:rPr lang="en-US" baseline="0">
              <a:latin typeface="Segoe UI Semibold" panose="020B0702040204020203" pitchFamily="34" charset="0"/>
              <a:cs typeface="Segoe UI Semibold" panose="020B0702040204020203" pitchFamily="34" charset="0"/>
            </a:rPr>
            <a:t>browser to use going forward </a:t>
          </a:r>
          <a:r>
            <a:rPr lang="en-US" baseline="0">
              <a:latin typeface="Segoe UI Semibold" panose="020B0702040204020203" pitchFamily="34" charset="0"/>
              <a:cs typeface="Segoe UI Semibold" panose="020B0702040204020203" pitchFamily="34" charset="0"/>
              <a:sym typeface="Wingdings" panose="05000000000000000000" pitchFamily="2" charset="2"/>
            </a:rPr>
            <a:t></a:t>
          </a:r>
          <a:endParaRPr lang="en-US">
            <a:latin typeface="Segoe UI Semibold" panose="020B0702040204020203" pitchFamily="34" charset="0"/>
            <a:cs typeface="Segoe UI Semibold" panose="020B0702040204020203" pitchFamily="34" charset="0"/>
          </a:endParaRPr>
        </a:p>
      </dgm:t>
    </dgm:pt>
    <dgm:pt modelId="{7380C710-A015-4358-B89A-305F74192E1A}" type="parTrans" cxnId="{D10110C6-F92D-4C89-BD1B-597064918C01}">
      <dgm:prSet/>
      <dgm:spPr/>
      <dgm:t>
        <a:bodyPr/>
        <a:lstStyle/>
        <a:p>
          <a:endParaRPr lang="en-US"/>
        </a:p>
      </dgm:t>
    </dgm:pt>
    <dgm:pt modelId="{CAE9DA0B-9788-4EE3-BBDB-086D2A35F6A8}" type="sibTrans" cxnId="{D10110C6-F92D-4C89-BD1B-597064918C01}">
      <dgm:prSet/>
      <dgm:spPr/>
      <dgm:t>
        <a:bodyPr/>
        <a:lstStyle/>
        <a:p>
          <a:endParaRPr lang="en-US"/>
        </a:p>
      </dgm:t>
    </dgm:pt>
    <dgm:pt modelId="{88B05DA4-C49C-4389-AADF-FA471F66C7ED}" type="pres">
      <dgm:prSet presAssocID="{6D6721F6-E3B9-49D7-A969-CD04EBC21F6A}" presName="root" presStyleCnt="0">
        <dgm:presLayoutVars>
          <dgm:dir/>
          <dgm:resizeHandles val="exact"/>
        </dgm:presLayoutVars>
      </dgm:prSet>
      <dgm:spPr/>
    </dgm:pt>
    <dgm:pt modelId="{4E59C177-76E5-4EC6-8C78-D13615AA6A8F}" type="pres">
      <dgm:prSet presAssocID="{C6827E0E-5093-4C5D-8CD7-7042953B93AF}" presName="compNode" presStyleCnt="0"/>
      <dgm:spPr/>
    </dgm:pt>
    <dgm:pt modelId="{30AE7D93-DD3F-4ABA-8388-1FB28DB9CF12}" type="pres">
      <dgm:prSet presAssocID="{C6827E0E-5093-4C5D-8CD7-7042953B93A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08A20BA2-DE81-44D7-9618-5E86B2067A82}" type="pres">
      <dgm:prSet presAssocID="{C6827E0E-5093-4C5D-8CD7-7042953B93AF}" presName="spaceRect" presStyleCnt="0"/>
      <dgm:spPr/>
    </dgm:pt>
    <dgm:pt modelId="{E492D1CB-F3BA-4B27-92E7-6F82F02A373A}" type="pres">
      <dgm:prSet presAssocID="{C6827E0E-5093-4C5D-8CD7-7042953B93AF}" presName="textRect" presStyleLbl="revTx" presStyleIdx="0" presStyleCnt="3">
        <dgm:presLayoutVars>
          <dgm:chMax val="1"/>
          <dgm:chPref val="1"/>
        </dgm:presLayoutVars>
      </dgm:prSet>
      <dgm:spPr/>
    </dgm:pt>
    <dgm:pt modelId="{5EAB7C34-C682-44CF-9AC2-06A25A35EFDB}" type="pres">
      <dgm:prSet presAssocID="{0DABADD1-B34D-413B-AD51-54F8818478F5}" presName="sibTrans" presStyleCnt="0"/>
      <dgm:spPr/>
    </dgm:pt>
    <dgm:pt modelId="{41C28835-9C6E-41E4-8B1C-36A06EA8CC22}" type="pres">
      <dgm:prSet presAssocID="{0B687D1D-9D59-4012-A15B-4162B2BEDF36}" presName="compNode" presStyleCnt="0"/>
      <dgm:spPr/>
    </dgm:pt>
    <dgm:pt modelId="{6A9977B2-6E0F-495C-B416-57DC32D4B203}" type="pres">
      <dgm:prSet presAssocID="{0B687D1D-9D59-4012-A15B-4162B2BEDF3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ingle gear"/>
        </a:ext>
      </dgm:extLst>
    </dgm:pt>
    <dgm:pt modelId="{A09FF130-70DC-4D23-AED6-FC8464CBE252}" type="pres">
      <dgm:prSet presAssocID="{0B687D1D-9D59-4012-A15B-4162B2BEDF36}" presName="spaceRect" presStyleCnt="0"/>
      <dgm:spPr/>
    </dgm:pt>
    <dgm:pt modelId="{C1AE7982-A210-49A5-9BD7-45A3F93522EF}" type="pres">
      <dgm:prSet presAssocID="{0B687D1D-9D59-4012-A15B-4162B2BEDF36}" presName="textRect" presStyleLbl="revTx" presStyleIdx="1" presStyleCnt="3">
        <dgm:presLayoutVars>
          <dgm:chMax val="1"/>
          <dgm:chPref val="1"/>
        </dgm:presLayoutVars>
      </dgm:prSet>
      <dgm:spPr/>
    </dgm:pt>
    <dgm:pt modelId="{CCDA56D9-D435-4136-B0E2-52BEB6F8A03A}" type="pres">
      <dgm:prSet presAssocID="{1395F1C8-76A8-45DD-A4E1-7EB427FDE847}" presName="sibTrans" presStyleCnt="0"/>
      <dgm:spPr/>
    </dgm:pt>
    <dgm:pt modelId="{6A37021B-1E94-4C1D-A71A-B5964F60D89F}" type="pres">
      <dgm:prSet presAssocID="{2D03C5B1-1F79-4869-B69A-80EF8A35AAD7}" presName="compNode" presStyleCnt="0"/>
      <dgm:spPr/>
    </dgm:pt>
    <dgm:pt modelId="{45B0BD91-E88C-4091-B801-2FC0824F90D9}" type="pres">
      <dgm:prSet presAssocID="{2D03C5B1-1F79-4869-B69A-80EF8A35AAD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leep"/>
        </a:ext>
      </dgm:extLst>
    </dgm:pt>
    <dgm:pt modelId="{B4CF7352-0F9A-448F-B5D6-4C115DB5A4C9}" type="pres">
      <dgm:prSet presAssocID="{2D03C5B1-1F79-4869-B69A-80EF8A35AAD7}" presName="spaceRect" presStyleCnt="0"/>
      <dgm:spPr/>
    </dgm:pt>
    <dgm:pt modelId="{FE7326B0-7823-4CFB-A10B-24FF3DCC98D8}" type="pres">
      <dgm:prSet presAssocID="{2D03C5B1-1F79-4869-B69A-80EF8A35AAD7}" presName="textRect" presStyleLbl="revTx" presStyleIdx="2" presStyleCnt="3">
        <dgm:presLayoutVars>
          <dgm:chMax val="1"/>
          <dgm:chPref val="1"/>
        </dgm:presLayoutVars>
      </dgm:prSet>
      <dgm:spPr/>
    </dgm:pt>
  </dgm:ptLst>
  <dgm:cxnLst>
    <dgm:cxn modelId="{55CF611C-0755-4C12-8ECC-7529771E65AF}" srcId="{6D6721F6-E3B9-49D7-A969-CD04EBC21F6A}" destId="{C6827E0E-5093-4C5D-8CD7-7042953B93AF}" srcOrd="0" destOrd="0" parTransId="{3D1FDEE3-9BBE-4B0B-A038-531D46548FCA}" sibTransId="{0DABADD1-B34D-413B-AD51-54F8818478F5}"/>
    <dgm:cxn modelId="{38ACE670-36D0-4A6D-886A-90A7127C3C7A}" type="presOf" srcId="{C6827E0E-5093-4C5D-8CD7-7042953B93AF}" destId="{E492D1CB-F3BA-4B27-92E7-6F82F02A373A}" srcOrd="0" destOrd="0" presId="urn:microsoft.com/office/officeart/2018/2/layout/IconLabelList"/>
    <dgm:cxn modelId="{70FD8982-3071-4F9E-9E27-24FCBD1ABED9}" type="presOf" srcId="{6D6721F6-E3B9-49D7-A969-CD04EBC21F6A}" destId="{88B05DA4-C49C-4389-AADF-FA471F66C7ED}" srcOrd="0" destOrd="0" presId="urn:microsoft.com/office/officeart/2018/2/layout/IconLabelList"/>
    <dgm:cxn modelId="{0C5E668F-C53A-4760-AB9C-2FE7AD808C37}" type="presOf" srcId="{2D03C5B1-1F79-4869-B69A-80EF8A35AAD7}" destId="{FE7326B0-7823-4CFB-A10B-24FF3DCC98D8}" srcOrd="0" destOrd="0" presId="urn:microsoft.com/office/officeart/2018/2/layout/IconLabelList"/>
    <dgm:cxn modelId="{1F5208B5-D0C2-44CF-94A9-73B862E16543}" type="presOf" srcId="{0B687D1D-9D59-4012-A15B-4162B2BEDF36}" destId="{C1AE7982-A210-49A5-9BD7-45A3F93522EF}" srcOrd="0" destOrd="0" presId="urn:microsoft.com/office/officeart/2018/2/layout/IconLabelList"/>
    <dgm:cxn modelId="{D10110C6-F92D-4C89-BD1B-597064918C01}" srcId="{6D6721F6-E3B9-49D7-A969-CD04EBC21F6A}" destId="{2D03C5B1-1F79-4869-B69A-80EF8A35AAD7}" srcOrd="2" destOrd="0" parTransId="{7380C710-A015-4358-B89A-305F74192E1A}" sibTransId="{CAE9DA0B-9788-4EE3-BBDB-086D2A35F6A8}"/>
    <dgm:cxn modelId="{29AB33C9-003C-47A6-A974-A22736B43D06}" srcId="{6D6721F6-E3B9-49D7-A969-CD04EBC21F6A}" destId="{0B687D1D-9D59-4012-A15B-4162B2BEDF36}" srcOrd="1" destOrd="0" parTransId="{ADB9DCD1-F709-4F01-B9CB-B39CF946F5AA}" sibTransId="{1395F1C8-76A8-45DD-A4E1-7EB427FDE847}"/>
    <dgm:cxn modelId="{BF8D92D9-EB02-4781-A1BE-DD0F076C6CBB}" type="presParOf" srcId="{88B05DA4-C49C-4389-AADF-FA471F66C7ED}" destId="{4E59C177-76E5-4EC6-8C78-D13615AA6A8F}" srcOrd="0" destOrd="0" presId="urn:microsoft.com/office/officeart/2018/2/layout/IconLabelList"/>
    <dgm:cxn modelId="{82B00834-CE31-40BD-AF12-46FF207BA0A9}" type="presParOf" srcId="{4E59C177-76E5-4EC6-8C78-D13615AA6A8F}" destId="{30AE7D93-DD3F-4ABA-8388-1FB28DB9CF12}" srcOrd="0" destOrd="0" presId="urn:microsoft.com/office/officeart/2018/2/layout/IconLabelList"/>
    <dgm:cxn modelId="{349E421F-5E0C-48B9-9495-5CB3DF41AC1D}" type="presParOf" srcId="{4E59C177-76E5-4EC6-8C78-D13615AA6A8F}" destId="{08A20BA2-DE81-44D7-9618-5E86B2067A82}" srcOrd="1" destOrd="0" presId="urn:microsoft.com/office/officeart/2018/2/layout/IconLabelList"/>
    <dgm:cxn modelId="{3DB6C991-E145-4723-8238-A4810353F509}" type="presParOf" srcId="{4E59C177-76E5-4EC6-8C78-D13615AA6A8F}" destId="{E492D1CB-F3BA-4B27-92E7-6F82F02A373A}" srcOrd="2" destOrd="0" presId="urn:microsoft.com/office/officeart/2018/2/layout/IconLabelList"/>
    <dgm:cxn modelId="{9ECA0329-C965-4355-BF2D-A5B872735468}" type="presParOf" srcId="{88B05DA4-C49C-4389-AADF-FA471F66C7ED}" destId="{5EAB7C34-C682-44CF-9AC2-06A25A35EFDB}" srcOrd="1" destOrd="0" presId="urn:microsoft.com/office/officeart/2018/2/layout/IconLabelList"/>
    <dgm:cxn modelId="{C615C227-15CC-48D1-BBEC-AE6AE35369D4}" type="presParOf" srcId="{88B05DA4-C49C-4389-AADF-FA471F66C7ED}" destId="{41C28835-9C6E-41E4-8B1C-36A06EA8CC22}" srcOrd="2" destOrd="0" presId="urn:microsoft.com/office/officeart/2018/2/layout/IconLabelList"/>
    <dgm:cxn modelId="{BAEFAB13-C055-484E-8A1F-DE0E6F227C8C}" type="presParOf" srcId="{41C28835-9C6E-41E4-8B1C-36A06EA8CC22}" destId="{6A9977B2-6E0F-495C-B416-57DC32D4B203}" srcOrd="0" destOrd="0" presId="urn:microsoft.com/office/officeart/2018/2/layout/IconLabelList"/>
    <dgm:cxn modelId="{FE6BDED0-0671-420D-A689-6CC1B9D37428}" type="presParOf" srcId="{41C28835-9C6E-41E4-8B1C-36A06EA8CC22}" destId="{A09FF130-70DC-4D23-AED6-FC8464CBE252}" srcOrd="1" destOrd="0" presId="urn:microsoft.com/office/officeart/2018/2/layout/IconLabelList"/>
    <dgm:cxn modelId="{92072DFE-EB46-4049-A3A6-C098A7324B17}" type="presParOf" srcId="{41C28835-9C6E-41E4-8B1C-36A06EA8CC22}" destId="{C1AE7982-A210-49A5-9BD7-45A3F93522EF}" srcOrd="2" destOrd="0" presId="urn:microsoft.com/office/officeart/2018/2/layout/IconLabelList"/>
    <dgm:cxn modelId="{BCE14311-E2AE-4675-AED6-4B62283C509D}" type="presParOf" srcId="{88B05DA4-C49C-4389-AADF-FA471F66C7ED}" destId="{CCDA56D9-D435-4136-B0E2-52BEB6F8A03A}" srcOrd="3" destOrd="0" presId="urn:microsoft.com/office/officeart/2018/2/layout/IconLabelList"/>
    <dgm:cxn modelId="{23D1F18F-5856-474C-ADEE-0075F94887E1}" type="presParOf" srcId="{88B05DA4-C49C-4389-AADF-FA471F66C7ED}" destId="{6A37021B-1E94-4C1D-A71A-B5964F60D89F}" srcOrd="4" destOrd="0" presId="urn:microsoft.com/office/officeart/2018/2/layout/IconLabelList"/>
    <dgm:cxn modelId="{7CA22D7F-1E4C-412C-A1FB-19D6FCEEB63E}" type="presParOf" srcId="{6A37021B-1E94-4C1D-A71A-B5964F60D89F}" destId="{45B0BD91-E88C-4091-B801-2FC0824F90D9}" srcOrd="0" destOrd="0" presId="urn:microsoft.com/office/officeart/2018/2/layout/IconLabelList"/>
    <dgm:cxn modelId="{20CC136C-B936-460C-B1C7-3A9B587C3A8B}" type="presParOf" srcId="{6A37021B-1E94-4C1D-A71A-B5964F60D89F}" destId="{B4CF7352-0F9A-448F-B5D6-4C115DB5A4C9}" srcOrd="1" destOrd="0" presId="urn:microsoft.com/office/officeart/2018/2/layout/IconLabelList"/>
    <dgm:cxn modelId="{6805C7B2-347B-44C5-82D4-13D6696A7EB1}" type="presParOf" srcId="{6A37021B-1E94-4C1D-A71A-B5964F60D89F}" destId="{FE7326B0-7823-4CFB-A10B-24FF3DCC98D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12EEA-7CBE-4FB0-BEE5-FEF037233D01}">
      <dsp:nvSpPr>
        <dsp:cNvPr id="0" name=""/>
        <dsp:cNvSpPr/>
      </dsp:nvSpPr>
      <dsp:spPr>
        <a:xfrm>
          <a:off x="1984" y="270611"/>
          <a:ext cx="1766093" cy="706437"/>
        </a:xfrm>
        <a:prstGeom prst="chevron">
          <a:avLst/>
        </a:prstGeom>
        <a:solidFill>
          <a:schemeClr val="accent5">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a:t>End-user</a:t>
          </a:r>
        </a:p>
      </dsp:txBody>
      <dsp:txXfrm>
        <a:off x="355203" y="270611"/>
        <a:ext cx="1059656" cy="706437"/>
      </dsp:txXfrm>
    </dsp:sp>
    <dsp:sp modelId="{B0A2C85E-1972-47E3-A5C0-F16C08F54248}">
      <dsp:nvSpPr>
        <dsp:cNvPr id="0" name=""/>
        <dsp:cNvSpPr/>
      </dsp:nvSpPr>
      <dsp:spPr>
        <a:xfrm>
          <a:off x="1591468" y="270611"/>
          <a:ext cx="1766093" cy="706437"/>
        </a:xfrm>
        <a:prstGeom prst="chevron">
          <a:avLst/>
        </a:prstGeom>
        <a:solidFill>
          <a:schemeClr val="accent5">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a:t>Tier 1 support</a:t>
          </a:r>
        </a:p>
      </dsp:txBody>
      <dsp:txXfrm>
        <a:off x="1944687" y="270611"/>
        <a:ext cx="1059656" cy="706437"/>
      </dsp:txXfrm>
    </dsp:sp>
    <dsp:sp modelId="{AF5BEF4E-EF8F-4AC6-82F9-07E5AC181D02}">
      <dsp:nvSpPr>
        <dsp:cNvPr id="0" name=""/>
        <dsp:cNvSpPr/>
      </dsp:nvSpPr>
      <dsp:spPr>
        <a:xfrm>
          <a:off x="3180953" y="270611"/>
          <a:ext cx="1766093" cy="706437"/>
        </a:xfrm>
        <a:prstGeom prst="chevron">
          <a:avLst/>
        </a:prstGeom>
        <a:solidFill>
          <a:schemeClr val="accent5">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a:t>Tier 2</a:t>
          </a:r>
        </a:p>
      </dsp:txBody>
      <dsp:txXfrm>
        <a:off x="3534172" y="270611"/>
        <a:ext cx="1059656" cy="706437"/>
      </dsp:txXfrm>
    </dsp:sp>
    <dsp:sp modelId="{37A3F46C-4B0F-41C2-B078-1F1DF2059CB0}">
      <dsp:nvSpPr>
        <dsp:cNvPr id="0" name=""/>
        <dsp:cNvSpPr/>
      </dsp:nvSpPr>
      <dsp:spPr>
        <a:xfrm>
          <a:off x="4770437" y="270611"/>
          <a:ext cx="1766093" cy="706437"/>
        </a:xfrm>
        <a:prstGeom prst="chevron">
          <a:avLst/>
        </a:prstGeom>
        <a:solidFill>
          <a:schemeClr val="accent5">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a:t>Tier 3</a:t>
          </a:r>
        </a:p>
      </dsp:txBody>
      <dsp:txXfrm>
        <a:off x="5123656" y="270611"/>
        <a:ext cx="1059656" cy="706437"/>
      </dsp:txXfrm>
    </dsp:sp>
    <dsp:sp modelId="{D40336C1-BBC7-4FE5-8082-EFF748D9EE7B}">
      <dsp:nvSpPr>
        <dsp:cNvPr id="0" name=""/>
        <dsp:cNvSpPr/>
      </dsp:nvSpPr>
      <dsp:spPr>
        <a:xfrm>
          <a:off x="6359921" y="270611"/>
          <a:ext cx="1766093" cy="706437"/>
        </a:xfrm>
        <a:prstGeom prst="chevron">
          <a:avLst/>
        </a:prstGeom>
        <a:solidFill>
          <a:schemeClr val="accent5">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a:t>Product group</a:t>
          </a:r>
        </a:p>
      </dsp:txBody>
      <dsp:txXfrm>
        <a:off x="6713140" y="270611"/>
        <a:ext cx="1059656" cy="7064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B49DD1-6DE1-4C96-9025-C2C9757FA6F5}">
      <dsp:nvSpPr>
        <dsp:cNvPr id="0" name=""/>
        <dsp:cNvSpPr/>
      </dsp:nvSpPr>
      <dsp:spPr>
        <a:xfrm>
          <a:off x="965469" y="408084"/>
          <a:ext cx="926991" cy="926991"/>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81E3AD-0C9F-48BF-A35E-50AABF7D990F}">
      <dsp:nvSpPr>
        <dsp:cNvPr id="0" name=""/>
        <dsp:cNvSpPr/>
      </dsp:nvSpPr>
      <dsp:spPr>
        <a:xfrm>
          <a:off x="398975" y="1625851"/>
          <a:ext cx="205998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Startup performance</a:t>
          </a:r>
        </a:p>
      </dsp:txBody>
      <dsp:txXfrm>
        <a:off x="398975" y="1625851"/>
        <a:ext cx="2059980" cy="720000"/>
      </dsp:txXfrm>
    </dsp:sp>
    <dsp:sp modelId="{9DD873DD-4A4B-491F-B91F-08B9C1263314}">
      <dsp:nvSpPr>
        <dsp:cNvPr id="0" name=""/>
        <dsp:cNvSpPr/>
      </dsp:nvSpPr>
      <dsp:spPr>
        <a:xfrm>
          <a:off x="3385946" y="408084"/>
          <a:ext cx="926991" cy="926991"/>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F4B499-01B7-49B3-9BEF-13A57B79513B}">
      <dsp:nvSpPr>
        <dsp:cNvPr id="0" name=""/>
        <dsp:cNvSpPr/>
      </dsp:nvSpPr>
      <dsp:spPr>
        <a:xfrm>
          <a:off x="2819451" y="1625851"/>
          <a:ext cx="205998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Remediation scripting</a:t>
          </a:r>
        </a:p>
      </dsp:txBody>
      <dsp:txXfrm>
        <a:off x="2819451" y="1625851"/>
        <a:ext cx="2059980" cy="720000"/>
      </dsp:txXfrm>
    </dsp:sp>
    <dsp:sp modelId="{F5B96994-1BEE-4E5D-B53B-C42C3BD96A4B}">
      <dsp:nvSpPr>
        <dsp:cNvPr id="0" name=""/>
        <dsp:cNvSpPr/>
      </dsp:nvSpPr>
      <dsp:spPr>
        <a:xfrm>
          <a:off x="5806422" y="408084"/>
          <a:ext cx="926991" cy="9269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C9135A-752B-4E75-BD6C-5F9BBA9CC2AC}">
      <dsp:nvSpPr>
        <dsp:cNvPr id="0" name=""/>
        <dsp:cNvSpPr/>
      </dsp:nvSpPr>
      <dsp:spPr>
        <a:xfrm>
          <a:off x="5239928" y="1625851"/>
          <a:ext cx="205998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Recommended software</a:t>
          </a:r>
        </a:p>
      </dsp:txBody>
      <dsp:txXfrm>
        <a:off x="5239928" y="1625851"/>
        <a:ext cx="2059980" cy="720000"/>
      </dsp:txXfrm>
    </dsp:sp>
    <dsp:sp modelId="{01305B62-6C67-4151-8E4A-640D27B8EC10}">
      <dsp:nvSpPr>
        <dsp:cNvPr id="0" name=""/>
        <dsp:cNvSpPr/>
      </dsp:nvSpPr>
      <dsp:spPr>
        <a:xfrm>
          <a:off x="8226899" y="408084"/>
          <a:ext cx="926991" cy="926991"/>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538864-9480-424F-9DBC-3611850D5D30}">
      <dsp:nvSpPr>
        <dsp:cNvPr id="0" name=""/>
        <dsp:cNvSpPr/>
      </dsp:nvSpPr>
      <dsp:spPr>
        <a:xfrm>
          <a:off x="7660404" y="1625851"/>
          <a:ext cx="205998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Experience score</a:t>
          </a:r>
        </a:p>
      </dsp:txBody>
      <dsp:txXfrm>
        <a:off x="7660404" y="1625851"/>
        <a:ext cx="205998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E7D93-DD3F-4ABA-8388-1FB28DB9CF12}">
      <dsp:nvSpPr>
        <dsp:cNvPr id="0" name=""/>
        <dsp:cNvSpPr/>
      </dsp:nvSpPr>
      <dsp:spPr>
        <a:xfrm>
          <a:off x="972798" y="1135550"/>
          <a:ext cx="1458199" cy="14581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92D1CB-F3BA-4B27-92E7-6F82F02A373A}">
      <dsp:nvSpPr>
        <dsp:cNvPr id="0" name=""/>
        <dsp:cNvSpPr/>
      </dsp:nvSpPr>
      <dsp:spPr>
        <a:xfrm>
          <a:off x="81676" y="2978387"/>
          <a:ext cx="324044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baseline="0">
              <a:latin typeface="Segoe UI Semibold" panose="020B0702040204020203" pitchFamily="34" charset="0"/>
              <a:cs typeface="Segoe UI Semibold" panose="020B0702040204020203" pitchFamily="34" charset="0"/>
            </a:rPr>
            <a:t>Deploy and configure the next version of Microsoft Edge </a:t>
          </a:r>
          <a:br>
            <a:rPr lang="en-US" sz="1400" kern="1200" baseline="0">
              <a:latin typeface="Segoe UI Semibold" panose="020B0702040204020203" pitchFamily="34" charset="0"/>
              <a:cs typeface="Segoe UI Semibold" panose="020B0702040204020203" pitchFamily="34" charset="0"/>
            </a:rPr>
          </a:br>
          <a:r>
            <a:rPr lang="en-US" sz="1400" kern="1200" baseline="0">
              <a:latin typeface="Segoe UI Semibold" panose="020B0702040204020203" pitchFamily="34" charset="0"/>
              <a:cs typeface="Segoe UI Semibold" panose="020B0702040204020203" pitchFamily="34" charset="0"/>
            </a:rPr>
            <a:t>using the tools of your choice</a:t>
          </a:r>
          <a:endParaRPr lang="en-US" sz="1400" kern="1200">
            <a:latin typeface="Segoe UI Semibold" panose="020B0702040204020203" pitchFamily="34" charset="0"/>
            <a:cs typeface="Segoe UI Semibold" panose="020B0702040204020203" pitchFamily="34" charset="0"/>
          </a:endParaRPr>
        </a:p>
      </dsp:txBody>
      <dsp:txXfrm>
        <a:off x="81676" y="2978387"/>
        <a:ext cx="3240443" cy="720000"/>
      </dsp:txXfrm>
    </dsp:sp>
    <dsp:sp modelId="{6A9977B2-6E0F-495C-B416-57DC32D4B203}">
      <dsp:nvSpPr>
        <dsp:cNvPr id="0" name=""/>
        <dsp:cNvSpPr/>
      </dsp:nvSpPr>
      <dsp:spPr>
        <a:xfrm>
          <a:off x="4780319" y="1135550"/>
          <a:ext cx="1458199" cy="14581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AE7982-A210-49A5-9BD7-45A3F93522EF}">
      <dsp:nvSpPr>
        <dsp:cNvPr id="0" name=""/>
        <dsp:cNvSpPr/>
      </dsp:nvSpPr>
      <dsp:spPr>
        <a:xfrm>
          <a:off x="3889197" y="2978387"/>
          <a:ext cx="324044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baseline="0">
              <a:latin typeface="Segoe UI Semibold" panose="020B0702040204020203" pitchFamily="34" charset="0"/>
              <a:cs typeface="Segoe UI Semibold" panose="020B0702040204020203" pitchFamily="34" charset="0"/>
            </a:rPr>
            <a:t>Try configuring IE mode for your organization</a:t>
          </a:r>
          <a:endParaRPr lang="en-US" sz="1400" kern="1200">
            <a:latin typeface="Segoe UI Semibold" panose="020B0702040204020203" pitchFamily="34" charset="0"/>
            <a:cs typeface="Segoe UI Semibold" panose="020B0702040204020203" pitchFamily="34" charset="0"/>
          </a:endParaRPr>
        </a:p>
      </dsp:txBody>
      <dsp:txXfrm>
        <a:off x="3889197" y="2978387"/>
        <a:ext cx="3240443" cy="720000"/>
      </dsp:txXfrm>
    </dsp:sp>
    <dsp:sp modelId="{45B0BD91-E88C-4091-B801-2FC0824F90D9}">
      <dsp:nvSpPr>
        <dsp:cNvPr id="0" name=""/>
        <dsp:cNvSpPr/>
      </dsp:nvSpPr>
      <dsp:spPr>
        <a:xfrm>
          <a:off x="8587840" y="1135550"/>
          <a:ext cx="1458199" cy="14581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E7326B0-7823-4CFB-A10B-24FF3DCC98D8}">
      <dsp:nvSpPr>
        <dsp:cNvPr id="0" name=""/>
        <dsp:cNvSpPr/>
      </dsp:nvSpPr>
      <dsp:spPr>
        <a:xfrm>
          <a:off x="7696718" y="2978387"/>
          <a:ext cx="324044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baseline="0">
              <a:latin typeface="Segoe UI Semibold" panose="020B0702040204020203" pitchFamily="34" charset="0"/>
              <a:cs typeface="Segoe UI Semibold" panose="020B0702040204020203" pitchFamily="34" charset="0"/>
            </a:rPr>
            <a:t>Sleep well knowing that your end users only have a single </a:t>
          </a:r>
          <a:br>
            <a:rPr lang="en-US" sz="1400" kern="1200" baseline="0">
              <a:latin typeface="Segoe UI Semibold" panose="020B0702040204020203" pitchFamily="34" charset="0"/>
              <a:cs typeface="Segoe UI Semibold" panose="020B0702040204020203" pitchFamily="34" charset="0"/>
            </a:rPr>
          </a:br>
          <a:r>
            <a:rPr lang="en-US" sz="1400" kern="1200" baseline="0">
              <a:latin typeface="Segoe UI Semibold" panose="020B0702040204020203" pitchFamily="34" charset="0"/>
              <a:cs typeface="Segoe UI Semibold" panose="020B0702040204020203" pitchFamily="34" charset="0"/>
            </a:rPr>
            <a:t>browser to use going forward </a:t>
          </a:r>
          <a:r>
            <a:rPr lang="en-US" sz="1400" kern="1200" baseline="0">
              <a:latin typeface="Segoe UI Semibold" panose="020B0702040204020203" pitchFamily="34" charset="0"/>
              <a:cs typeface="Segoe UI Semibold" panose="020B0702040204020203" pitchFamily="34" charset="0"/>
              <a:sym typeface="Wingdings" panose="05000000000000000000" pitchFamily="2" charset="2"/>
            </a:rPr>
            <a:t></a:t>
          </a:r>
          <a:endParaRPr lang="en-US" sz="1400" kern="1200">
            <a:latin typeface="Segoe UI Semibold" panose="020B0702040204020203" pitchFamily="34" charset="0"/>
            <a:cs typeface="Segoe UI Semibold" panose="020B0702040204020203" pitchFamily="34" charset="0"/>
          </a:endParaRPr>
        </a:p>
      </dsp:txBody>
      <dsp:txXfrm>
        <a:off x="7696718" y="2978387"/>
        <a:ext cx="3240443"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5745DC-D1A9-4F2F-95B4-E1B4FDA4EC6D}" type="datetimeFigureOut">
              <a:rPr lang="en-US" smtClean="0"/>
              <a:t>12/5/2019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A5FFD6-74B4-4F2B-B012-A6BF1247DE53}" type="slidenum">
              <a:rPr lang="en-US" smtClean="0"/>
              <a:t>‹#›</a:t>
            </a:fld>
            <a:endParaRPr lang="en-US"/>
          </a:p>
        </p:txBody>
      </p:sp>
    </p:spTree>
    <p:extLst>
      <p:ext uri="{BB962C8B-B14F-4D97-AF65-F5344CB8AC3E}">
        <p14:creationId xmlns:p14="http://schemas.microsoft.com/office/powerpoint/2010/main" val="2035609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A5FFD6-74B4-4F2B-B012-A6BF1247DE53}" type="slidenum">
              <a:rPr lang="en-US" smtClean="0"/>
              <a:t>2</a:t>
            </a:fld>
            <a:endParaRPr lang="en-US"/>
          </a:p>
        </p:txBody>
      </p:sp>
    </p:spTree>
    <p:extLst>
      <p:ext uri="{BB962C8B-B14F-4D97-AF65-F5344CB8AC3E}">
        <p14:creationId xmlns:p14="http://schemas.microsoft.com/office/powerpoint/2010/main" val="2385566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745FA-A802-4062-AEC8-723A5BC769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619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C9729325-609C-472F-8D2B-E6550A9B4113}" type="slidenum">
              <a:rPr lang="en-US" smtClean="0"/>
              <a:t>15</a:t>
            </a:fld>
            <a:endParaRPr lang="en-US"/>
          </a:p>
        </p:txBody>
      </p:sp>
    </p:spTree>
    <p:extLst>
      <p:ext uri="{BB962C8B-B14F-4D97-AF65-F5344CB8AC3E}">
        <p14:creationId xmlns:p14="http://schemas.microsoft.com/office/powerpoint/2010/main" val="334969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12/5/2019 7:42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Big Surprise -</a:t>
            </a:r>
          </a:p>
          <a:p>
            <a:r>
              <a:rPr lang="en-US">
                <a:cs typeface="Calibri"/>
              </a:rPr>
              <a:t>Teams!</a:t>
            </a:r>
          </a:p>
          <a:p>
            <a:r>
              <a:rPr lang="en-US">
                <a:cs typeface="Calibri"/>
              </a:rPr>
              <a:t>Azure!</a:t>
            </a:r>
          </a:p>
          <a:p>
            <a:r>
              <a:rPr lang="en-US">
                <a:cs typeface="Calibri"/>
              </a:rPr>
              <a:t>DEI?</a:t>
            </a:r>
          </a:p>
          <a:p>
            <a:r>
              <a:rPr lang="en-US">
                <a:cs typeface="Calibri"/>
              </a:rPr>
              <a:t>Champions?</a:t>
            </a:r>
          </a:p>
        </p:txBody>
      </p:sp>
      <p:sp>
        <p:nvSpPr>
          <p:cNvPr id="4" name="Slide Number Placeholder 3"/>
          <p:cNvSpPr>
            <a:spLocks noGrp="1"/>
          </p:cNvSpPr>
          <p:nvPr>
            <p:ph type="sldNum" sz="quarter" idx="5"/>
          </p:nvPr>
        </p:nvSpPr>
        <p:spPr/>
        <p:txBody>
          <a:bodyPr/>
          <a:lstStyle/>
          <a:p>
            <a:fld id="{32A5FFD6-74B4-4F2B-B012-A6BF1247DE53}" type="slidenum">
              <a:rPr lang="en-US" smtClean="0"/>
              <a:t>23</a:t>
            </a:fld>
            <a:endParaRPr lang="en-US"/>
          </a:p>
        </p:txBody>
      </p:sp>
    </p:spTree>
    <p:extLst>
      <p:ext uri="{BB962C8B-B14F-4D97-AF65-F5344CB8AC3E}">
        <p14:creationId xmlns:p14="http://schemas.microsoft.com/office/powerpoint/2010/main" val="2170951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12/5/2019 7:42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
        <p:nvSpPr>
          <p:cNvPr id="3" name="Notes Placeholder 2">
            <a:extLst>
              <a:ext uri="{FF2B5EF4-FFF2-40B4-BE49-F238E27FC236}">
                <a16:creationId xmlns:a16="http://schemas.microsoft.com/office/drawing/2014/main" id="{60012625-8B6C-4B89-9BBA-5CDCF5FF597F}"/>
              </a:ext>
            </a:extLst>
          </p:cNvPr>
          <p:cNvSpPr>
            <a:spLocks noGrp="1"/>
          </p:cNvSpPr>
          <p:nvPr>
            <p:ph type="body" idx="1"/>
          </p:nvPr>
        </p:nvSpPr>
        <p:spPr/>
        <p:txBody>
          <a:bodyPr/>
          <a:lstStyle/>
          <a:p>
            <a:r>
              <a:rPr lang="en-US">
                <a:cs typeface="Calibri"/>
              </a:rPr>
              <a:t>First Up Azure</a:t>
            </a:r>
          </a:p>
          <a:p>
            <a:r>
              <a:rPr lang="en-US">
                <a:cs typeface="Calibri"/>
              </a:rPr>
              <a:t>Here is a quick overview of Microsoft's plans for Azure Active Directory</a:t>
            </a:r>
          </a:p>
          <a:p>
            <a:r>
              <a:rPr lang="en-US">
                <a:cs typeface="Calibri"/>
              </a:rPr>
              <a:t>Currently, Azure AD is connected "downstream" of Active Directory</a:t>
            </a:r>
          </a:p>
          <a:p>
            <a:r>
              <a:rPr lang="en-US">
                <a:cs typeface="Calibri"/>
              </a:rPr>
              <a:t>The model that Microsoft is pushing is a cloud centric hub for Identity.</a:t>
            </a:r>
          </a:p>
          <a:p>
            <a:r>
              <a:rPr lang="en-US">
                <a:cs typeface="Calibri"/>
              </a:rPr>
              <a:t>AzureAD becomes connected to your HR system, which feeds ID into AzureAD, and from there that Identity is pushed down to AD on Premise, and throug SCIM provisioned to individual applications</a:t>
            </a:r>
          </a:p>
          <a:p>
            <a:r>
              <a:rPr lang="en-US">
                <a:cs typeface="Calibri"/>
              </a:rPr>
              <a:t>SCIM?  It is an API standard for Identity management, meaning that it’s a standard and the deployment of disparate apps could be managed in a standardized way.</a:t>
            </a:r>
          </a:p>
          <a:p>
            <a:r>
              <a:rPr lang="en-US">
                <a:cs typeface="Calibri"/>
              </a:rPr>
              <a:t>SCIM and SAML work together, SCIM replaces the flat file transfer to a 3rd party, not the method for authentication which is still SAML </a:t>
            </a:r>
          </a:p>
        </p:txBody>
      </p:sp>
    </p:spTree>
    <p:extLst>
      <p:ext uri="{BB962C8B-B14F-4D97-AF65-F5344CB8AC3E}">
        <p14:creationId xmlns:p14="http://schemas.microsoft.com/office/powerpoint/2010/main" val="3079054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first picture, I would point out was in the schwag pickup, 30,000 people had the opportunity to identitfy and share, and most took Microsoft up on the offer</a:t>
            </a:r>
          </a:p>
          <a:p>
            <a:r>
              <a:rPr lang="en-US">
                <a:cs typeface="Calibri"/>
              </a:rPr>
              <a:t>My point is that Microsoft is putting DEI front and center.  Throughout Ignite there were sessions specifically designed to address issues of  Diversity, Equity &amp; Inclusion </a:t>
            </a:r>
          </a:p>
          <a:p>
            <a:r>
              <a:rPr lang="en-US">
                <a:cs typeface="Calibri"/>
              </a:rPr>
              <a:t>Personally, I think it’s the correct idea, especially contrasted with competators and higher education's own challenges with Place and adapting to a changed environment</a:t>
            </a:r>
          </a:p>
          <a:p>
            <a:r>
              <a:rPr lang="en-US">
                <a:cs typeface="Calibri"/>
              </a:rPr>
              <a:t>I would encourage you to look at the Tribute Application and the #HumansOfIT</a:t>
            </a:r>
          </a:p>
          <a:p>
            <a:r>
              <a:rPr lang="en-US">
                <a:cs typeface="Calibri"/>
              </a:rPr>
              <a:t>I'd be happy to share some contacts after CCS</a:t>
            </a:r>
          </a:p>
          <a:p>
            <a:r>
              <a:rPr lang="en-US">
                <a:cs typeface="Calibri"/>
              </a:rPr>
              <a:t>Micro-Conference within Ignite</a:t>
            </a:r>
            <a:endParaRPr lang="en-US"/>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32A5FFD6-74B4-4F2B-B012-A6BF1247DE53}" type="slidenum">
              <a:rPr lang="en-US" smtClean="0"/>
              <a:t>25</a:t>
            </a:fld>
            <a:endParaRPr lang="en-US"/>
          </a:p>
        </p:txBody>
      </p:sp>
    </p:spTree>
    <p:extLst>
      <p:ext uri="{BB962C8B-B14F-4D97-AF65-F5344CB8AC3E}">
        <p14:creationId xmlns:p14="http://schemas.microsoft.com/office/powerpoint/2010/main" val="65487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Wouldn't it be great if we had more IT Pro's?</a:t>
            </a:r>
          </a:p>
          <a:p>
            <a:r>
              <a:rPr lang="en-US">
                <a:cs typeface="Calibri"/>
              </a:rPr>
              <a:t>How can we encourage and drive adoption without cloning ourselves?</a:t>
            </a:r>
            <a:endParaRPr lang="en-US"/>
          </a:p>
          <a:p>
            <a:r>
              <a:rPr lang="en-US">
                <a:cs typeface="Calibri"/>
              </a:rPr>
              <a:t>We Invite!</a:t>
            </a:r>
          </a:p>
          <a:p>
            <a:r>
              <a:rPr lang="en-US">
                <a:cs typeface="Calibri"/>
              </a:rPr>
              <a:t>Microsoft released new SharePoint sites (not just templates) that will allow us to tweak and customized course content for Microsoft Applications, like Teams, Office and OneDrive</a:t>
            </a:r>
          </a:p>
          <a:p>
            <a:r>
              <a:rPr lang="en-US">
                <a:cs typeface="Calibri"/>
              </a:rPr>
              <a:t>All of this is inside our Tenant</a:t>
            </a:r>
          </a:p>
          <a:p>
            <a:endParaRPr lang="en-US">
              <a:cs typeface="Calibri"/>
            </a:endParaRPr>
          </a:p>
          <a:p>
            <a:r>
              <a:rPr lang="en-US">
                <a:cs typeface="Calibri"/>
              </a:rPr>
              <a:t>LearningPathways – Access and Invite after CCS</a:t>
            </a:r>
          </a:p>
          <a:p>
            <a:endParaRPr lang="en-US">
              <a:cs typeface="Calibri"/>
            </a:endParaRPr>
          </a:p>
          <a:p>
            <a:r>
              <a:rPr lang="en-US">
                <a:cs typeface="Calibri"/>
              </a:rPr>
              <a:t>Demo Time</a:t>
            </a: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32A5FFD6-74B4-4F2B-B012-A6BF1247DE53}" type="slidenum">
              <a:rPr lang="en-US" smtClean="0"/>
              <a:t>26</a:t>
            </a:fld>
            <a:endParaRPr lang="en-US"/>
          </a:p>
        </p:txBody>
      </p:sp>
    </p:spTree>
    <p:extLst>
      <p:ext uri="{BB962C8B-B14F-4D97-AF65-F5344CB8AC3E}">
        <p14:creationId xmlns:p14="http://schemas.microsoft.com/office/powerpoint/2010/main" val="4112343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C5B39-4BF2-4A23-AC39-A462001BA1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3406DC2D-761A-48AA-84BF-BFD674116B1D}"/>
              </a:ext>
            </a:extLst>
          </p:cNvPr>
          <p:cNvSpPr>
            <a:spLocks noGrp="1"/>
          </p:cNvSpPr>
          <p:nvPr>
            <p:ph type="body" idx="1"/>
          </p:nvPr>
        </p:nvSpPr>
        <p:spPr/>
        <p:txBody>
          <a:bodyPr/>
          <a:lstStyle/>
          <a:p>
            <a:r>
              <a:rPr lang="en-US"/>
              <a:t>Desktop Analytics is for moving between version of windows</a:t>
            </a:r>
          </a:p>
          <a:p>
            <a:r>
              <a:rPr lang="en-US"/>
              <a:t>Works off the telemetry - &gt; diagnostic data</a:t>
            </a:r>
          </a:p>
          <a:p>
            <a:r>
              <a:rPr lang="en-US"/>
              <a:t>The better we provide, the better information we get</a:t>
            </a:r>
          </a:p>
          <a:p>
            <a:r>
              <a:rPr lang="en-US"/>
              <a:t>Windows Store has Diagnostic Data Viewer, if someone wants to review what information is being sent</a:t>
            </a:r>
          </a:p>
          <a:p>
            <a:r>
              <a:rPr lang="en-US"/>
              <a:t>The end goal being that, on the day of actual release, we can give a go/no go for a build upgrade vs waiting 2-3 months AFTER 	   release day</a:t>
            </a:r>
          </a:p>
        </p:txBody>
      </p:sp>
    </p:spTree>
    <p:extLst>
      <p:ext uri="{BB962C8B-B14F-4D97-AF65-F5344CB8AC3E}">
        <p14:creationId xmlns:p14="http://schemas.microsoft.com/office/powerpoint/2010/main" val="3437181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0854EB8-4C4D-4596-9E16-F337F8524D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A555C12D-89E1-435D-BFC2-0D2EA24B07DA}"/>
              </a:ext>
            </a:extLst>
          </p:cNvPr>
          <p:cNvSpPr>
            <a:spLocks noGrp="1"/>
          </p:cNvSpPr>
          <p:nvPr>
            <p:ph type="body" idx="1"/>
          </p:nvPr>
        </p:nvSpPr>
        <p:spPr/>
        <p:txBody>
          <a:bodyPr/>
          <a:lstStyle/>
          <a:p>
            <a:r>
              <a:rPr lang="en-US"/>
              <a:t>Diagnostic data sent to Azure comes back to our </a:t>
            </a:r>
            <a:r>
              <a:rPr lang="en-US" err="1"/>
              <a:t>tennant</a:t>
            </a:r>
            <a:endParaRPr lang="en-US"/>
          </a:p>
          <a:p>
            <a:r>
              <a:rPr lang="en-US"/>
              <a:t>Apps are scanned for known issues, returns Noteworthy Apps</a:t>
            </a:r>
          </a:p>
          <a:p>
            <a:r>
              <a:rPr lang="en-US"/>
              <a:t>Can label those apps for importance to our organization</a:t>
            </a:r>
          </a:p>
          <a:p>
            <a:endParaRPr lang="en-US"/>
          </a:p>
          <a:p>
            <a:r>
              <a:rPr lang="en-US"/>
              <a:t>Usual pilot groups are the best computers or friendly departments, not a true sample of the environment</a:t>
            </a:r>
          </a:p>
          <a:p>
            <a:r>
              <a:rPr lang="en-US"/>
              <a:t>Desktop Analytics generated groups will pull all of the different type of computers, applications, </a:t>
            </a:r>
            <a:r>
              <a:rPr lang="en-US" err="1"/>
              <a:t>useage</a:t>
            </a:r>
            <a:r>
              <a:rPr lang="en-US"/>
              <a:t> styles</a:t>
            </a:r>
          </a:p>
          <a:p>
            <a:endParaRPr lang="en-US"/>
          </a:p>
          <a:p>
            <a:r>
              <a:rPr lang="en-US"/>
              <a:t>Post Success and Post Upgrade Health Insights are </a:t>
            </a:r>
            <a:r>
              <a:rPr lang="en-US" err="1"/>
              <a:t>retured</a:t>
            </a:r>
            <a:r>
              <a:rPr lang="en-US"/>
              <a:t> to Desktop Analytics</a:t>
            </a:r>
          </a:p>
          <a:p>
            <a:r>
              <a:rPr lang="en-US"/>
              <a:t>We can provide a better report than "we didn't get any calls"</a:t>
            </a:r>
          </a:p>
        </p:txBody>
      </p:sp>
    </p:spTree>
    <p:extLst>
      <p:ext uri="{BB962C8B-B14F-4D97-AF65-F5344CB8AC3E}">
        <p14:creationId xmlns:p14="http://schemas.microsoft.com/office/powerpoint/2010/main" val="342524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Applications scanned by Desktop Analytics are checked for many factors before being presented in our console</a:t>
            </a:r>
          </a:p>
          <a:p>
            <a:r>
              <a:rPr lang="en-US"/>
              <a:t>Provides us with some risk </a:t>
            </a:r>
          </a:p>
        </p:txBody>
      </p:sp>
      <p:sp>
        <p:nvSpPr>
          <p:cNvPr id="4" name="Slide Number Placeholder 3"/>
          <p:cNvSpPr>
            <a:spLocks noGrp="1"/>
          </p:cNvSpPr>
          <p:nvPr>
            <p:ph type="sldNum" sz="quarter" idx="5"/>
          </p:nvPr>
        </p:nvSpPr>
        <p:spPr/>
        <p:txBody>
          <a:bodyPr/>
          <a:lstStyle/>
          <a:p>
            <a:fld id="{32A5FFD6-74B4-4F2B-B012-A6BF1247DE53}" type="slidenum">
              <a:rPr lang="en-US" smtClean="0"/>
              <a:t>8</a:t>
            </a:fld>
            <a:endParaRPr lang="en-US"/>
          </a:p>
        </p:txBody>
      </p:sp>
    </p:spTree>
    <p:extLst>
      <p:ext uri="{BB962C8B-B14F-4D97-AF65-F5344CB8AC3E}">
        <p14:creationId xmlns:p14="http://schemas.microsoft.com/office/powerpoint/2010/main" val="4076163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time of generating the Pilot groups, we can </a:t>
            </a:r>
            <a:r>
              <a:rPr lang="en-US" err="1"/>
              <a:t>identifiy</a:t>
            </a:r>
            <a:r>
              <a:rPr lang="en-US"/>
              <a:t> what variables we want to target</a:t>
            </a:r>
          </a:p>
          <a:p>
            <a:r>
              <a:rPr lang="en-US"/>
              <a:t>It provides feedback on how much a selected Model or Application helps represent the environment and how much</a:t>
            </a:r>
          </a:p>
          <a:p>
            <a:r>
              <a:rPr lang="en-US"/>
              <a:t>It also suggests multiples for every variable, incase some system is off or if one works and one fails</a:t>
            </a:r>
          </a:p>
        </p:txBody>
      </p:sp>
      <p:sp>
        <p:nvSpPr>
          <p:cNvPr id="4" name="Slide Number Placeholder 3"/>
          <p:cNvSpPr>
            <a:spLocks noGrp="1"/>
          </p:cNvSpPr>
          <p:nvPr>
            <p:ph type="sldNum" sz="quarter" idx="5"/>
          </p:nvPr>
        </p:nvSpPr>
        <p:spPr/>
        <p:txBody>
          <a:bodyPr/>
          <a:lstStyle/>
          <a:p>
            <a:fld id="{32A5FFD6-74B4-4F2B-B012-A6BF1247DE53}" type="slidenum">
              <a:rPr lang="en-US" smtClean="0"/>
              <a:t>9</a:t>
            </a:fld>
            <a:endParaRPr lang="en-US"/>
          </a:p>
        </p:txBody>
      </p:sp>
    </p:spTree>
    <p:extLst>
      <p:ext uri="{BB962C8B-B14F-4D97-AF65-F5344CB8AC3E}">
        <p14:creationId xmlns:p14="http://schemas.microsoft.com/office/powerpoint/2010/main" val="1844605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Those groups are available directly to Endpoint Manager Config Manager</a:t>
            </a:r>
          </a:p>
          <a:p>
            <a:r>
              <a:rPr lang="en-US"/>
              <a:t>We don't need to define them one place, then re-create them into the next</a:t>
            </a:r>
          </a:p>
        </p:txBody>
      </p:sp>
      <p:sp>
        <p:nvSpPr>
          <p:cNvPr id="4" name="Slide Number Placeholder 3"/>
          <p:cNvSpPr>
            <a:spLocks noGrp="1"/>
          </p:cNvSpPr>
          <p:nvPr>
            <p:ph type="sldNum" sz="quarter" idx="5"/>
          </p:nvPr>
        </p:nvSpPr>
        <p:spPr/>
        <p:txBody>
          <a:bodyPr/>
          <a:lstStyle/>
          <a:p>
            <a:fld id="{32A5FFD6-74B4-4F2B-B012-A6BF1247DE53}" type="slidenum">
              <a:rPr lang="en-US" smtClean="0"/>
              <a:t>10</a:t>
            </a:fld>
            <a:endParaRPr lang="en-US"/>
          </a:p>
        </p:txBody>
      </p:sp>
    </p:spTree>
    <p:extLst>
      <p:ext uri="{BB962C8B-B14F-4D97-AF65-F5344CB8AC3E}">
        <p14:creationId xmlns:p14="http://schemas.microsoft.com/office/powerpoint/2010/main" val="579869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12/5/2019 7:42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7016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745FA-A802-4062-AEC8-723A5BC769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3536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12/5/2019 7:42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9077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12/5/2019</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59992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12/5/2019</a:t>
            </a:fld>
            <a:endParaRPr lang="en-US"/>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93294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12/5/2019</a:t>
            </a:fld>
            <a:endParaRPr lang="en-US"/>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684218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05648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54021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35580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12/5/2019</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81259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12/5/2019</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005273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12/5/2019</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91907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12/5/2019</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92183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12/5/2019</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04684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12/5/2019</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16732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12/5/2019</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1339787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12/5/2019</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76414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12/5/2019</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320300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704" r:id="rId5"/>
    <p:sldLayoutId id="2147483698" r:id="rId6"/>
    <p:sldLayoutId id="2147483699" r:id="rId7"/>
    <p:sldLayoutId id="2147483700" r:id="rId8"/>
    <p:sldLayoutId id="2147483703" r:id="rId9"/>
    <p:sldLayoutId id="2147483701" r:id="rId10"/>
    <p:sldLayoutId id="2147483702" r:id="rId11"/>
    <p:sldLayoutId id="2147483706" r:id="rId12"/>
    <p:sldLayoutId id="2147483707" r:id="rId13"/>
    <p:sldLayoutId id="2147483708" r:id="rId14"/>
  </p:sldLayoutIdLst>
  <p:hf sldNum="0" hdr="0" ftr="0" dt="0"/>
  <p:txStyles>
    <p:titleStyle>
      <a:lvl1pPr algn="l" defTabSz="914400" rtl="0" eaLnBrk="1" latinLnBrk="0" hangingPunct="1">
        <a:lnSpc>
          <a:spcPct val="90000"/>
        </a:lnSpc>
        <a:spcBef>
          <a:spcPct val="0"/>
        </a:spcBef>
        <a:buNone/>
        <a:defRPr sz="53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5.jp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hyperlink" Target="http://www.flickr.com/photos/bycp/5718191288/" TargetMode="Externa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13" Type="http://schemas.microsoft.com/office/2007/relationships/hdphoto" Target="../media/hdphoto2.wdp"/><Relationship Id="rId18" Type="http://schemas.openxmlformats.org/officeDocument/2006/relationships/image" Target="../media/image56.svg"/><Relationship Id="rId3" Type="http://schemas.openxmlformats.org/officeDocument/2006/relationships/image" Target="../media/image43.png"/><Relationship Id="rId21" Type="http://schemas.openxmlformats.org/officeDocument/2006/relationships/image" Target="../media/image59.emf"/><Relationship Id="rId7" Type="http://schemas.openxmlformats.org/officeDocument/2006/relationships/image" Target="../media/image47.png"/><Relationship Id="rId12" Type="http://schemas.openxmlformats.org/officeDocument/2006/relationships/image" Target="../media/image51.png"/><Relationship Id="rId17" Type="http://schemas.openxmlformats.org/officeDocument/2006/relationships/image" Target="../media/image55.png"/><Relationship Id="rId2" Type="http://schemas.openxmlformats.org/officeDocument/2006/relationships/notesSlide" Target="../notesSlides/notesSlide14.xml"/><Relationship Id="rId16" Type="http://schemas.openxmlformats.org/officeDocument/2006/relationships/image" Target="../media/image54.emf"/><Relationship Id="rId20" Type="http://schemas.openxmlformats.org/officeDocument/2006/relationships/image" Target="../media/image58.emf"/><Relationship Id="rId1" Type="http://schemas.openxmlformats.org/officeDocument/2006/relationships/slideLayout" Target="../slideLayouts/slideLayout6.xml"/><Relationship Id="rId6" Type="http://schemas.openxmlformats.org/officeDocument/2006/relationships/image" Target="../media/image46.svg"/><Relationship Id="rId11" Type="http://schemas.openxmlformats.org/officeDocument/2006/relationships/image" Target="../media/image50.png"/><Relationship Id="rId5" Type="http://schemas.openxmlformats.org/officeDocument/2006/relationships/image" Target="../media/image45.png"/><Relationship Id="rId15" Type="http://schemas.openxmlformats.org/officeDocument/2006/relationships/image" Target="../media/image53.svg"/><Relationship Id="rId23" Type="http://schemas.openxmlformats.org/officeDocument/2006/relationships/image" Target="../media/image61.jpeg"/><Relationship Id="rId10" Type="http://schemas.microsoft.com/office/2007/relationships/hdphoto" Target="../media/hdphoto1.wdp"/><Relationship Id="rId19" Type="http://schemas.openxmlformats.org/officeDocument/2006/relationships/image" Target="../media/image57.emf"/><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2.png"/><Relationship Id="rId22"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windows/deployment/upgrade/upgrade-readiness-resolve-issu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688B11-4FC8-48B7-A50C-2C2902C7955C}"/>
              </a:ext>
            </a:extLst>
          </p:cNvPr>
          <p:cNvSpPr>
            <a:spLocks noGrp="1"/>
          </p:cNvSpPr>
          <p:nvPr>
            <p:ph type="ctrTitle"/>
          </p:nvPr>
        </p:nvSpPr>
        <p:spPr>
          <a:xfrm>
            <a:off x="6730000" y="639097"/>
            <a:ext cx="4813072" cy="3494791"/>
          </a:xfrm>
        </p:spPr>
        <p:txBody>
          <a:bodyPr>
            <a:normAutofit/>
          </a:bodyPr>
          <a:lstStyle/>
          <a:p>
            <a:r>
              <a:rPr lang="en-US" sz="6800"/>
              <a:t>Reports from Abroad:</a:t>
            </a:r>
            <a:br>
              <a:rPr lang="en-US" sz="6800"/>
            </a:br>
            <a:endParaRPr lang="en-US" sz="6800"/>
          </a:p>
        </p:txBody>
      </p:sp>
      <p:sp>
        <p:nvSpPr>
          <p:cNvPr id="3" name="Subtitle 2">
            <a:extLst>
              <a:ext uri="{FF2B5EF4-FFF2-40B4-BE49-F238E27FC236}">
                <a16:creationId xmlns:a16="http://schemas.microsoft.com/office/drawing/2014/main" id="{21C93809-499E-460F-8CE6-54E80DF0CF01}"/>
              </a:ext>
            </a:extLst>
          </p:cNvPr>
          <p:cNvSpPr>
            <a:spLocks noGrp="1"/>
          </p:cNvSpPr>
          <p:nvPr>
            <p:ph type="subTitle" idx="1"/>
          </p:nvPr>
        </p:nvSpPr>
        <p:spPr>
          <a:xfrm>
            <a:off x="6729999" y="4455621"/>
            <a:ext cx="4829101" cy="1238616"/>
          </a:xfrm>
        </p:spPr>
        <p:txBody>
          <a:bodyPr>
            <a:normAutofit/>
          </a:bodyPr>
          <a:lstStyle/>
          <a:p>
            <a:r>
              <a:rPr lang="en-US"/>
              <a:t>Microsoft Ignite &amp; Educause</a:t>
            </a:r>
          </a:p>
        </p:txBody>
      </p:sp>
      <p:pic>
        <p:nvPicPr>
          <p:cNvPr id="4" name="Picture 3">
            <a:extLst>
              <a:ext uri="{FF2B5EF4-FFF2-40B4-BE49-F238E27FC236}">
                <a16:creationId xmlns:a16="http://schemas.microsoft.com/office/drawing/2014/main" id="{A1FC6037-D243-421B-881F-1DCE6A19B997}"/>
              </a:ext>
            </a:extLst>
          </p:cNvPr>
          <p:cNvPicPr>
            <a:picLocks noChangeAspect="1"/>
          </p:cNvPicPr>
          <p:nvPr/>
        </p:nvPicPr>
        <p:blipFill rotWithShape="1">
          <a:blip r:embed="rId2"/>
          <a:srcRect l="7777" r="32888" b="-1"/>
          <a:stretch/>
        </p:blipFill>
        <p:spPr>
          <a:xfrm>
            <a:off x="1" y="10"/>
            <a:ext cx="6096000" cy="6857990"/>
          </a:xfrm>
          <a:prstGeom prst="rect">
            <a:avLst/>
          </a:prstGeom>
        </p:spPr>
      </p:pic>
      <p:cxnSp>
        <p:nvCxnSpPr>
          <p:cNvPr id="11" name="Straight Connector 10">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0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983C6-E2E0-47CD-B7B7-2F875AD85AFD}"/>
              </a:ext>
            </a:extLst>
          </p:cNvPr>
          <p:cNvSpPr>
            <a:spLocks noGrp="1"/>
          </p:cNvSpPr>
          <p:nvPr>
            <p:ph type="title"/>
          </p:nvPr>
        </p:nvSpPr>
        <p:spPr>
          <a:xfrm>
            <a:off x="196542" y="-118471"/>
            <a:ext cx="11336039" cy="744014"/>
          </a:xfrm>
        </p:spPr>
        <p:txBody>
          <a:bodyPr>
            <a:normAutofit fontScale="90000"/>
          </a:bodyPr>
          <a:lstStyle/>
          <a:p>
            <a:r>
              <a:rPr lang="en-US"/>
              <a:t>Integration with Phased deployments</a:t>
            </a:r>
          </a:p>
        </p:txBody>
      </p:sp>
      <p:pic>
        <p:nvPicPr>
          <p:cNvPr id="4" name="Content Placeholder 8">
            <a:extLst>
              <a:ext uri="{FF2B5EF4-FFF2-40B4-BE49-F238E27FC236}">
                <a16:creationId xmlns:a16="http://schemas.microsoft.com/office/drawing/2014/main" id="{C18B6084-5AA8-439C-B3EF-AA8D8757A7F7}"/>
              </a:ext>
            </a:extLst>
          </p:cNvPr>
          <p:cNvPicPr>
            <a:picLocks noChangeAspect="1"/>
          </p:cNvPicPr>
          <p:nvPr/>
        </p:nvPicPr>
        <p:blipFill>
          <a:blip r:embed="rId3"/>
          <a:stretch>
            <a:fillRect/>
          </a:stretch>
        </p:blipFill>
        <p:spPr>
          <a:xfrm>
            <a:off x="6648516" y="1690936"/>
            <a:ext cx="3490259" cy="2790435"/>
          </a:xfrm>
          <a:prstGeom prst="rect">
            <a:avLst/>
          </a:prstGeom>
        </p:spPr>
      </p:pic>
      <p:sp>
        <p:nvSpPr>
          <p:cNvPr id="7" name="Rectangle 6">
            <a:extLst>
              <a:ext uri="{FF2B5EF4-FFF2-40B4-BE49-F238E27FC236}">
                <a16:creationId xmlns:a16="http://schemas.microsoft.com/office/drawing/2014/main" id="{D0579198-D11B-4DB3-B523-95EBB3858127}"/>
              </a:ext>
            </a:extLst>
          </p:cNvPr>
          <p:cNvSpPr/>
          <p:nvPr/>
        </p:nvSpPr>
        <p:spPr>
          <a:xfrm>
            <a:off x="6674784" y="2029640"/>
            <a:ext cx="628967" cy="60700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53E4D7B9-6290-473E-9030-AFABE02DD1D4}"/>
              </a:ext>
            </a:extLst>
          </p:cNvPr>
          <p:cNvPicPr>
            <a:picLocks noChangeAspect="1"/>
          </p:cNvPicPr>
          <p:nvPr/>
        </p:nvPicPr>
        <p:blipFill>
          <a:blip r:embed="rId4"/>
          <a:stretch>
            <a:fillRect/>
          </a:stretch>
        </p:blipFill>
        <p:spPr>
          <a:xfrm>
            <a:off x="226033" y="456557"/>
            <a:ext cx="11260508" cy="6334035"/>
          </a:xfrm>
          <a:prstGeom prst="rect">
            <a:avLst/>
          </a:prstGeom>
        </p:spPr>
      </p:pic>
      <p:pic>
        <p:nvPicPr>
          <p:cNvPr id="12" name="Picture 11">
            <a:extLst>
              <a:ext uri="{FF2B5EF4-FFF2-40B4-BE49-F238E27FC236}">
                <a16:creationId xmlns:a16="http://schemas.microsoft.com/office/drawing/2014/main" id="{1C37B594-9139-4E9A-B2B1-491BD02F9ADE}"/>
              </a:ext>
            </a:extLst>
          </p:cNvPr>
          <p:cNvPicPr>
            <a:picLocks noChangeAspect="1"/>
          </p:cNvPicPr>
          <p:nvPr/>
        </p:nvPicPr>
        <p:blipFill>
          <a:blip r:embed="rId5"/>
          <a:stretch>
            <a:fillRect/>
          </a:stretch>
        </p:blipFill>
        <p:spPr>
          <a:xfrm>
            <a:off x="6416335" y="1675725"/>
            <a:ext cx="5071404" cy="4420277"/>
          </a:xfrm>
          <a:prstGeom prst="rect">
            <a:avLst/>
          </a:prstGeom>
        </p:spPr>
      </p:pic>
      <p:sp>
        <p:nvSpPr>
          <p:cNvPr id="13" name="Rectangle 12">
            <a:extLst>
              <a:ext uri="{FF2B5EF4-FFF2-40B4-BE49-F238E27FC236}">
                <a16:creationId xmlns:a16="http://schemas.microsoft.com/office/drawing/2014/main" id="{5F11E7BD-0D97-4AE6-9D79-A51F59A9E49F}"/>
              </a:ext>
            </a:extLst>
          </p:cNvPr>
          <p:cNvSpPr/>
          <p:nvPr/>
        </p:nvSpPr>
        <p:spPr>
          <a:xfrm>
            <a:off x="7541779" y="4578774"/>
            <a:ext cx="3600390" cy="75713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9081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User Experience Analytics</a:t>
            </a:r>
          </a:p>
        </p:txBody>
      </p:sp>
    </p:spTree>
    <p:extLst>
      <p:ext uri="{BB962C8B-B14F-4D97-AF65-F5344CB8AC3E}">
        <p14:creationId xmlns:p14="http://schemas.microsoft.com/office/powerpoint/2010/main" val="425172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EB5D9-153C-404F-8BE8-D7364D108A68}"/>
              </a:ext>
            </a:extLst>
          </p:cNvPr>
          <p:cNvSpPr>
            <a:spLocks noGrp="1"/>
          </p:cNvSpPr>
          <p:nvPr>
            <p:ph type="title"/>
          </p:nvPr>
        </p:nvSpPr>
        <p:spPr>
          <a:xfrm>
            <a:off x="1097280" y="286603"/>
            <a:ext cx="10058400" cy="780197"/>
          </a:xfrm>
        </p:spPr>
        <p:txBody>
          <a:bodyPr>
            <a:normAutofit/>
          </a:bodyPr>
          <a:lstStyle/>
          <a:p>
            <a:r>
              <a:rPr lang="en-US" sz="3600">
                <a:latin typeface="Segoe UI Semibold" panose="020B0702040204020203" pitchFamily="34" charset="0"/>
                <a:cs typeface="Segoe UI Semibold" panose="020B0702040204020203" pitchFamily="34" charset="0"/>
              </a:rPr>
              <a:t>Lack of visibility into the end-user experience</a:t>
            </a:r>
          </a:p>
        </p:txBody>
      </p:sp>
      <p:sp>
        <p:nvSpPr>
          <p:cNvPr id="3" name="Content Placeholder 2">
            <a:extLst>
              <a:ext uri="{FF2B5EF4-FFF2-40B4-BE49-F238E27FC236}">
                <a16:creationId xmlns:a16="http://schemas.microsoft.com/office/drawing/2014/main" id="{E55F6527-C0AC-4B00-97B4-27BAE853A371}"/>
              </a:ext>
            </a:extLst>
          </p:cNvPr>
          <p:cNvSpPr>
            <a:spLocks noGrp="1"/>
          </p:cNvSpPr>
          <p:nvPr>
            <p:ph idx="1"/>
          </p:nvPr>
        </p:nvSpPr>
        <p:spPr>
          <a:xfrm>
            <a:off x="700489" y="1951434"/>
            <a:ext cx="10791022" cy="532958"/>
          </a:xfrm>
        </p:spPr>
        <p:txBody>
          <a:bodyPr>
            <a:normAutofit/>
          </a:bodyPr>
          <a:lstStyle/>
          <a:p>
            <a:pPr marL="0" indent="0" algn="ctr">
              <a:buNone/>
            </a:pPr>
            <a:r>
              <a:rPr lang="en-US">
                <a:latin typeface="Segoe UI Semibold" panose="020B0702040204020203" pitchFamily="34" charset="0"/>
                <a:cs typeface="Segoe UI Semibold" panose="020B0702040204020203" pitchFamily="34" charset="0"/>
              </a:rPr>
              <a:t>Most IT departments rely on support to identify end-user problems</a:t>
            </a:r>
          </a:p>
        </p:txBody>
      </p:sp>
      <p:graphicFrame>
        <p:nvGraphicFramePr>
          <p:cNvPr id="81" name="Diagram 80">
            <a:extLst>
              <a:ext uri="{FF2B5EF4-FFF2-40B4-BE49-F238E27FC236}">
                <a16:creationId xmlns:a16="http://schemas.microsoft.com/office/drawing/2014/main" id="{8A01970F-89D0-410F-B75B-4BAAA4145C42}"/>
              </a:ext>
            </a:extLst>
          </p:cNvPr>
          <p:cNvGraphicFramePr/>
          <p:nvPr>
            <p:extLst>
              <p:ext uri="{D42A27DB-BD31-4B8C-83A1-F6EECF244321}">
                <p14:modId xmlns:p14="http://schemas.microsoft.com/office/powerpoint/2010/main" val="1857860780"/>
              </p:ext>
            </p:extLst>
          </p:nvPr>
        </p:nvGraphicFramePr>
        <p:xfrm>
          <a:off x="1528591" y="2217913"/>
          <a:ext cx="8128000" cy="12476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4" name="Content Placeholder 2">
            <a:extLst>
              <a:ext uri="{FF2B5EF4-FFF2-40B4-BE49-F238E27FC236}">
                <a16:creationId xmlns:a16="http://schemas.microsoft.com/office/drawing/2014/main" id="{D496388C-362F-409D-8746-3B8C4358D0EC}"/>
              </a:ext>
            </a:extLst>
          </p:cNvPr>
          <p:cNvSpPr txBox="1">
            <a:spLocks/>
          </p:cNvSpPr>
          <p:nvPr/>
        </p:nvSpPr>
        <p:spPr>
          <a:xfrm>
            <a:off x="1773716" y="3159234"/>
            <a:ext cx="8339770" cy="53295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srgbClr val="282828"/>
                </a:solidFill>
                <a:effectLst/>
                <a:uLnTx/>
                <a:uFillTx/>
                <a:latin typeface="Segoe UI"/>
                <a:ea typeface="+mn-ea"/>
                <a:cs typeface="+mn-cs"/>
              </a:rPr>
              <a:t>most issues               minutes to resolve            hours to resolve              days to resolve           weeks/months to resolve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srgbClr val="282828"/>
                </a:solidFill>
                <a:effectLst/>
                <a:uLnTx/>
                <a:uFillTx/>
                <a:latin typeface="Segoe UI"/>
                <a:ea typeface="+mn-ea"/>
                <a:cs typeface="+mn-cs"/>
              </a:rPr>
              <a:t>not reported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282828"/>
              </a:solidFill>
              <a:effectLst/>
              <a:uLnTx/>
              <a:uFillTx/>
              <a:latin typeface="Segoe UI"/>
              <a:ea typeface="+mn-ea"/>
              <a:cs typeface="+mn-cs"/>
            </a:endParaRPr>
          </a:p>
        </p:txBody>
      </p:sp>
      <p:sp>
        <p:nvSpPr>
          <p:cNvPr id="8" name="Rectangle: Rounded Corners 7">
            <a:extLst>
              <a:ext uri="{FF2B5EF4-FFF2-40B4-BE49-F238E27FC236}">
                <a16:creationId xmlns:a16="http://schemas.microsoft.com/office/drawing/2014/main" id="{033B8916-B337-4FE5-BE39-5FBD339DB6B4}"/>
              </a:ext>
            </a:extLst>
          </p:cNvPr>
          <p:cNvSpPr/>
          <p:nvPr/>
        </p:nvSpPr>
        <p:spPr bwMode="auto">
          <a:xfrm>
            <a:off x="870944" y="4523726"/>
            <a:ext cx="1450428" cy="532959"/>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Slow</a:t>
            </a:r>
          </a:p>
        </p:txBody>
      </p:sp>
      <p:sp>
        <p:nvSpPr>
          <p:cNvPr id="10" name="Rectangle: Rounded Corners 9">
            <a:extLst>
              <a:ext uri="{FF2B5EF4-FFF2-40B4-BE49-F238E27FC236}">
                <a16:creationId xmlns:a16="http://schemas.microsoft.com/office/drawing/2014/main" id="{5F454334-5BF6-4682-B19C-D8C754BCAF2B}"/>
              </a:ext>
            </a:extLst>
          </p:cNvPr>
          <p:cNvSpPr/>
          <p:nvPr/>
        </p:nvSpPr>
        <p:spPr bwMode="auto">
          <a:xfrm>
            <a:off x="2597396" y="4523726"/>
            <a:ext cx="1834055" cy="514396"/>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Expensive</a:t>
            </a:r>
          </a:p>
        </p:txBody>
      </p:sp>
      <p:sp>
        <p:nvSpPr>
          <p:cNvPr id="11" name="Rectangle: Rounded Corners 10">
            <a:extLst>
              <a:ext uri="{FF2B5EF4-FFF2-40B4-BE49-F238E27FC236}">
                <a16:creationId xmlns:a16="http://schemas.microsoft.com/office/drawing/2014/main" id="{FBB0D6BE-C60A-448C-A29A-5F00A0AEAEDF}"/>
              </a:ext>
            </a:extLst>
          </p:cNvPr>
          <p:cNvSpPr/>
          <p:nvPr/>
        </p:nvSpPr>
        <p:spPr bwMode="auto">
          <a:xfrm>
            <a:off x="4707475" y="4515774"/>
            <a:ext cx="2872445" cy="532958"/>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Issues go unreported</a:t>
            </a:r>
          </a:p>
        </p:txBody>
      </p:sp>
      <p:sp>
        <p:nvSpPr>
          <p:cNvPr id="12" name="Rectangle: Rounded Corners 11">
            <a:extLst>
              <a:ext uri="{FF2B5EF4-FFF2-40B4-BE49-F238E27FC236}">
                <a16:creationId xmlns:a16="http://schemas.microsoft.com/office/drawing/2014/main" id="{4BEF3E69-EE90-4B06-A4AF-5BD71CA9332E}"/>
              </a:ext>
            </a:extLst>
          </p:cNvPr>
          <p:cNvSpPr/>
          <p:nvPr/>
        </p:nvSpPr>
        <p:spPr bwMode="auto">
          <a:xfrm>
            <a:off x="7855944" y="4510961"/>
            <a:ext cx="3087223" cy="532958"/>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End users have no clue</a:t>
            </a:r>
          </a:p>
        </p:txBody>
      </p:sp>
      <p:cxnSp>
        <p:nvCxnSpPr>
          <p:cNvPr id="7" name="Straight Connector 6">
            <a:extLst>
              <a:ext uri="{FF2B5EF4-FFF2-40B4-BE49-F238E27FC236}">
                <a16:creationId xmlns:a16="http://schemas.microsoft.com/office/drawing/2014/main" id="{AC744793-D1B3-43BB-ADA3-E522193B5C5E}"/>
              </a:ext>
            </a:extLst>
          </p:cNvPr>
          <p:cNvCxnSpPr>
            <a:cxnSpLocks/>
          </p:cNvCxnSpPr>
          <p:nvPr/>
        </p:nvCxnSpPr>
        <p:spPr>
          <a:xfrm>
            <a:off x="1248834" y="3979333"/>
            <a:ext cx="969433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666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88B94-DC46-4091-BFDD-156AFF2D4284}"/>
              </a:ext>
            </a:extLst>
          </p:cNvPr>
          <p:cNvSpPr>
            <a:spLocks noGrp="1"/>
          </p:cNvSpPr>
          <p:nvPr>
            <p:ph type="title"/>
          </p:nvPr>
        </p:nvSpPr>
        <p:spPr>
          <a:xfrm>
            <a:off x="427980" y="251415"/>
            <a:ext cx="11336039" cy="744014"/>
          </a:xfrm>
        </p:spPr>
        <p:txBody>
          <a:bodyPr>
            <a:normAutofit fontScale="90000"/>
          </a:bodyPr>
          <a:lstStyle/>
          <a:p>
            <a:r>
              <a:rPr lang="en-US">
                <a:cs typeface="Segoe UI"/>
              </a:rPr>
              <a:t>A better way…</a:t>
            </a:r>
            <a:br>
              <a:rPr lang="en-US"/>
            </a:br>
            <a:endParaRPr lang="en-US" sz="1800">
              <a:ea typeface="+mj-lt"/>
              <a:cs typeface="Segoe UI"/>
            </a:endParaRPr>
          </a:p>
        </p:txBody>
      </p:sp>
      <p:grpSp>
        <p:nvGrpSpPr>
          <p:cNvPr id="4" name="Group 3">
            <a:extLst>
              <a:ext uri="{FF2B5EF4-FFF2-40B4-BE49-F238E27FC236}">
                <a16:creationId xmlns:a16="http://schemas.microsoft.com/office/drawing/2014/main" id="{DFC695F1-1BCC-40AC-9447-2923D942840A}"/>
              </a:ext>
            </a:extLst>
          </p:cNvPr>
          <p:cNvGrpSpPr/>
          <p:nvPr/>
        </p:nvGrpSpPr>
        <p:grpSpPr>
          <a:xfrm>
            <a:off x="998454" y="3429000"/>
            <a:ext cx="10195093" cy="2456244"/>
            <a:chOff x="944275" y="2327312"/>
            <a:chExt cx="10195093" cy="2456244"/>
          </a:xfrm>
        </p:grpSpPr>
        <p:pic>
          <p:nvPicPr>
            <p:cNvPr id="7" name="Picture 6">
              <a:extLst>
                <a:ext uri="{FF2B5EF4-FFF2-40B4-BE49-F238E27FC236}">
                  <a16:creationId xmlns:a16="http://schemas.microsoft.com/office/drawing/2014/main" id="{A17544A5-A8CF-48B2-AF93-4A081F0B5D6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344593" y="2649311"/>
              <a:ext cx="3115619" cy="1971404"/>
            </a:xfrm>
            <a:prstGeom prst="rect">
              <a:avLst/>
            </a:prstGeom>
          </p:spPr>
        </p:pic>
        <p:pic>
          <p:nvPicPr>
            <p:cNvPr id="14" name="Graphic 13" descr="Man">
              <a:extLst>
                <a:ext uri="{FF2B5EF4-FFF2-40B4-BE49-F238E27FC236}">
                  <a16:creationId xmlns:a16="http://schemas.microsoft.com/office/drawing/2014/main" id="{8B3AD226-BB68-4C56-AE39-53F307E22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62476" y="3274439"/>
              <a:ext cx="914400" cy="914400"/>
            </a:xfrm>
            <a:prstGeom prst="rect">
              <a:avLst/>
            </a:prstGeom>
          </p:spPr>
        </p:pic>
        <p:pic>
          <p:nvPicPr>
            <p:cNvPr id="16" name="Graphic 15" descr="Laptop">
              <a:extLst>
                <a:ext uri="{FF2B5EF4-FFF2-40B4-BE49-F238E27FC236}">
                  <a16:creationId xmlns:a16="http://schemas.microsoft.com/office/drawing/2014/main" id="{3FB57E58-63A2-4CEB-AB16-E16557E9C7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4275" y="2327312"/>
              <a:ext cx="717932" cy="717932"/>
            </a:xfrm>
            <a:prstGeom prst="rect">
              <a:avLst/>
            </a:prstGeom>
          </p:spPr>
        </p:pic>
        <p:pic>
          <p:nvPicPr>
            <p:cNvPr id="17" name="Graphic 16" descr="Laptop">
              <a:extLst>
                <a:ext uri="{FF2B5EF4-FFF2-40B4-BE49-F238E27FC236}">
                  <a16:creationId xmlns:a16="http://schemas.microsoft.com/office/drawing/2014/main" id="{9639E770-BC8F-4C97-A5D1-D133089618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8484" y="2882746"/>
              <a:ext cx="717932" cy="717932"/>
            </a:xfrm>
            <a:prstGeom prst="rect">
              <a:avLst/>
            </a:prstGeom>
          </p:spPr>
        </p:pic>
        <p:pic>
          <p:nvPicPr>
            <p:cNvPr id="18" name="Graphic 17" descr="Laptop">
              <a:extLst>
                <a:ext uri="{FF2B5EF4-FFF2-40B4-BE49-F238E27FC236}">
                  <a16:creationId xmlns:a16="http://schemas.microsoft.com/office/drawing/2014/main" id="{A8A9B92C-36CE-4CE4-927D-300237A2C5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4275" y="3510190"/>
              <a:ext cx="717932" cy="717932"/>
            </a:xfrm>
            <a:prstGeom prst="rect">
              <a:avLst/>
            </a:prstGeom>
          </p:spPr>
        </p:pic>
        <p:pic>
          <p:nvPicPr>
            <p:cNvPr id="19" name="Graphic 18" descr="Laptop">
              <a:extLst>
                <a:ext uri="{FF2B5EF4-FFF2-40B4-BE49-F238E27FC236}">
                  <a16:creationId xmlns:a16="http://schemas.microsoft.com/office/drawing/2014/main" id="{EA3F2BDA-6724-44FF-9F3C-58BBD8A15B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4275" y="4065624"/>
              <a:ext cx="717932" cy="717932"/>
            </a:xfrm>
            <a:prstGeom prst="rect">
              <a:avLst/>
            </a:prstGeom>
          </p:spPr>
        </p:pic>
        <p:sp>
          <p:nvSpPr>
            <p:cNvPr id="20" name="Arrow: Curved Up 19">
              <a:extLst>
                <a:ext uri="{FF2B5EF4-FFF2-40B4-BE49-F238E27FC236}">
                  <a16:creationId xmlns:a16="http://schemas.microsoft.com/office/drawing/2014/main" id="{C1E9DEE3-CF00-40D4-B5E1-AF9743830841}"/>
                </a:ext>
              </a:extLst>
            </p:cNvPr>
            <p:cNvSpPr/>
            <p:nvPr/>
          </p:nvSpPr>
          <p:spPr>
            <a:xfrm flipV="1">
              <a:off x="1848760" y="2707454"/>
              <a:ext cx="1686595" cy="181715"/>
            </a:xfrm>
            <a:prstGeom prst="curvedUp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2" name="Content Placeholder 2">
              <a:extLst>
                <a:ext uri="{FF2B5EF4-FFF2-40B4-BE49-F238E27FC236}">
                  <a16:creationId xmlns:a16="http://schemas.microsoft.com/office/drawing/2014/main" id="{2E1ECA96-2786-4551-B0B7-820E4A99F715}"/>
                </a:ext>
              </a:extLst>
            </p:cNvPr>
            <p:cNvSpPr txBox="1">
              <a:spLocks/>
            </p:cNvSpPr>
            <p:nvPr/>
          </p:nvSpPr>
          <p:spPr>
            <a:xfrm>
              <a:off x="2082485" y="2410273"/>
              <a:ext cx="991518" cy="2245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282828"/>
                  </a:solidFill>
                  <a:effectLst/>
                  <a:uLnTx/>
                  <a:uFillTx/>
                  <a:latin typeface="Segoe UI"/>
                  <a:ea typeface="+mn-ea"/>
                  <a:cs typeface="+mn-cs"/>
                </a:rPr>
                <a:t>Monitor</a:t>
              </a:r>
            </a:p>
          </p:txBody>
        </p:sp>
        <p:sp>
          <p:nvSpPr>
            <p:cNvPr id="23" name="Arrow: Curved Up 22">
              <a:extLst>
                <a:ext uri="{FF2B5EF4-FFF2-40B4-BE49-F238E27FC236}">
                  <a16:creationId xmlns:a16="http://schemas.microsoft.com/office/drawing/2014/main" id="{B0A35BBF-CC64-4AE1-8600-966C64DEC09B}"/>
                </a:ext>
              </a:extLst>
            </p:cNvPr>
            <p:cNvSpPr/>
            <p:nvPr/>
          </p:nvSpPr>
          <p:spPr>
            <a:xfrm rot="10800000" flipV="1">
              <a:off x="1830269" y="4547748"/>
              <a:ext cx="1686593" cy="186282"/>
            </a:xfrm>
            <a:prstGeom prst="curvedUp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4" name="Content Placeholder 2">
              <a:extLst>
                <a:ext uri="{FF2B5EF4-FFF2-40B4-BE49-F238E27FC236}">
                  <a16:creationId xmlns:a16="http://schemas.microsoft.com/office/drawing/2014/main" id="{C73AA18D-09E6-4601-A9C5-00E07B7FFF1B}"/>
                </a:ext>
              </a:extLst>
            </p:cNvPr>
            <p:cNvSpPr txBox="1">
              <a:spLocks/>
            </p:cNvSpPr>
            <p:nvPr/>
          </p:nvSpPr>
          <p:spPr>
            <a:xfrm>
              <a:off x="2158600" y="4246849"/>
              <a:ext cx="1241808" cy="3460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282828"/>
                  </a:solidFill>
                  <a:effectLst/>
                  <a:uLnTx/>
                  <a:uFillTx/>
                  <a:latin typeface="Segoe UI"/>
                  <a:ea typeface="+mn-ea"/>
                  <a:cs typeface="+mn-cs"/>
                </a:rPr>
                <a:t>Pro-active remediation</a:t>
              </a:r>
            </a:p>
          </p:txBody>
        </p:sp>
        <p:sp>
          <p:nvSpPr>
            <p:cNvPr id="26" name="Content Placeholder 2">
              <a:extLst>
                <a:ext uri="{FF2B5EF4-FFF2-40B4-BE49-F238E27FC236}">
                  <a16:creationId xmlns:a16="http://schemas.microsoft.com/office/drawing/2014/main" id="{B94A6301-A645-4C8F-BC27-B79BE21E1C1B}"/>
                </a:ext>
              </a:extLst>
            </p:cNvPr>
            <p:cNvSpPr txBox="1">
              <a:spLocks/>
            </p:cNvSpPr>
            <p:nvPr/>
          </p:nvSpPr>
          <p:spPr>
            <a:xfrm>
              <a:off x="2082485" y="2820599"/>
              <a:ext cx="1412044" cy="82501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282828"/>
                  </a:solidFill>
                  <a:effectLst/>
                  <a:uLnTx/>
                  <a:uFillTx/>
                  <a:latin typeface="Segoe UI"/>
                  <a:ea typeface="+mn-ea"/>
                  <a:cs typeface="+mn-cs"/>
                </a:rPr>
                <a:t>Perf</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282828"/>
                  </a:solidFill>
                  <a:effectLst/>
                  <a:uLnTx/>
                  <a:uFillTx/>
                  <a:latin typeface="Segoe UI"/>
                  <a:ea typeface="+mn-ea"/>
                  <a:cs typeface="+mn-cs"/>
                </a:rPr>
                <a:t>Reliability</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282828"/>
                  </a:solidFill>
                  <a:effectLst/>
                  <a:uLnTx/>
                  <a:uFillTx/>
                  <a:latin typeface="Segoe UI"/>
                  <a:ea typeface="+mn-ea"/>
                  <a:cs typeface="+mn-cs"/>
                </a:rPr>
                <a:t>User SAT</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282828"/>
                  </a:solidFill>
                  <a:effectLst/>
                  <a:uLnTx/>
                  <a:uFillTx/>
                  <a:latin typeface="Segoe UI"/>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a:ln>
                  <a:noFill/>
                </a:ln>
                <a:solidFill>
                  <a:srgbClr val="282828"/>
                </a:solidFill>
                <a:effectLst/>
                <a:uLnTx/>
                <a:uFillTx/>
                <a:latin typeface="Segoe U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100" b="0" i="0" u="none" strike="noStrike" kern="1200" cap="none" spc="0" normalizeH="0" baseline="0" noProof="0">
                <a:ln>
                  <a:noFill/>
                </a:ln>
                <a:solidFill>
                  <a:srgbClr val="282828"/>
                </a:solidFill>
                <a:effectLst/>
                <a:uLnTx/>
                <a:uFillTx/>
                <a:latin typeface="Segoe UI"/>
                <a:ea typeface="+mn-ea"/>
                <a:cs typeface="+mn-cs"/>
              </a:endParaRPr>
            </a:p>
          </p:txBody>
        </p:sp>
        <p:sp>
          <p:nvSpPr>
            <p:cNvPr id="28" name="Content Placeholder 2">
              <a:extLst>
                <a:ext uri="{FF2B5EF4-FFF2-40B4-BE49-F238E27FC236}">
                  <a16:creationId xmlns:a16="http://schemas.microsoft.com/office/drawing/2014/main" id="{9506D521-BB7A-42A2-AE60-EA4AF0382D26}"/>
                </a:ext>
              </a:extLst>
            </p:cNvPr>
            <p:cNvSpPr txBox="1">
              <a:spLocks/>
            </p:cNvSpPr>
            <p:nvPr/>
          </p:nvSpPr>
          <p:spPr>
            <a:xfrm>
              <a:off x="6964527" y="2529364"/>
              <a:ext cx="991518" cy="2245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282828"/>
                  </a:solidFill>
                  <a:effectLst/>
                  <a:uLnTx/>
                  <a:uFillTx/>
                  <a:latin typeface="Segoe UI"/>
                  <a:ea typeface="+mn-ea"/>
                  <a:cs typeface="+mn-cs"/>
                </a:rPr>
                <a:t>Report</a:t>
              </a:r>
            </a:p>
          </p:txBody>
        </p:sp>
        <p:sp>
          <p:nvSpPr>
            <p:cNvPr id="29" name="Content Placeholder 2">
              <a:extLst>
                <a:ext uri="{FF2B5EF4-FFF2-40B4-BE49-F238E27FC236}">
                  <a16:creationId xmlns:a16="http://schemas.microsoft.com/office/drawing/2014/main" id="{0E0367C1-FCDD-49EA-B246-564499BCBD8D}"/>
                </a:ext>
              </a:extLst>
            </p:cNvPr>
            <p:cNvSpPr txBox="1">
              <a:spLocks/>
            </p:cNvSpPr>
            <p:nvPr/>
          </p:nvSpPr>
          <p:spPr>
            <a:xfrm>
              <a:off x="6477803" y="3004504"/>
              <a:ext cx="2180161" cy="6411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mn-cs"/>
                </a:rPr>
                <a:t>User experience score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mn-cs"/>
                </a:rPr>
                <a:t>Recommendations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282828"/>
                </a:solidFill>
                <a:effectLst/>
                <a:uLnTx/>
                <a:uFillTx/>
                <a:latin typeface="Segoe U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100" b="0" i="0" u="none" strike="noStrike" kern="1200" cap="none" spc="0" normalizeH="0" baseline="0" noProof="0">
                <a:ln>
                  <a:noFill/>
                </a:ln>
                <a:solidFill>
                  <a:srgbClr val="282828"/>
                </a:solidFill>
                <a:effectLst/>
                <a:uLnTx/>
                <a:uFillTx/>
                <a:latin typeface="Segoe UI"/>
                <a:ea typeface="+mn-ea"/>
                <a:cs typeface="+mn-cs"/>
              </a:endParaRPr>
            </a:p>
          </p:txBody>
        </p:sp>
        <p:sp>
          <p:nvSpPr>
            <p:cNvPr id="32" name="Content Placeholder 2">
              <a:extLst>
                <a:ext uri="{FF2B5EF4-FFF2-40B4-BE49-F238E27FC236}">
                  <a16:creationId xmlns:a16="http://schemas.microsoft.com/office/drawing/2014/main" id="{8FB77DDE-653B-40C6-A71C-A1C9E57A662C}"/>
                </a:ext>
              </a:extLst>
            </p:cNvPr>
            <p:cNvSpPr txBox="1">
              <a:spLocks/>
            </p:cNvSpPr>
            <p:nvPr/>
          </p:nvSpPr>
          <p:spPr>
            <a:xfrm>
              <a:off x="3970585" y="3222564"/>
              <a:ext cx="2079200" cy="7650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282828"/>
                  </a:solidFill>
                  <a:effectLst/>
                  <a:uLnTx/>
                  <a:uFillTx/>
                  <a:latin typeface="Segoe UI"/>
                  <a:ea typeface="+mn-ea"/>
                  <a:cs typeface="+mn-cs"/>
                </a:rPr>
                <a:t>Analytics and Remediation logic built into Microsoft Endpoint Management</a:t>
              </a:r>
            </a:p>
          </p:txBody>
        </p:sp>
        <p:sp>
          <p:nvSpPr>
            <p:cNvPr id="34" name="Arrow: Curved Up 33">
              <a:extLst>
                <a:ext uri="{FF2B5EF4-FFF2-40B4-BE49-F238E27FC236}">
                  <a16:creationId xmlns:a16="http://schemas.microsoft.com/office/drawing/2014/main" id="{9F9B4172-4F5B-4A7D-92E7-326F96AB6D6E}"/>
                </a:ext>
              </a:extLst>
            </p:cNvPr>
            <p:cNvSpPr/>
            <p:nvPr/>
          </p:nvSpPr>
          <p:spPr>
            <a:xfrm flipV="1">
              <a:off x="6423067" y="2848967"/>
              <a:ext cx="1686595" cy="181715"/>
            </a:xfrm>
            <a:prstGeom prst="curvedUp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5" name="Arrow: Curved Up 34">
              <a:extLst>
                <a:ext uri="{FF2B5EF4-FFF2-40B4-BE49-F238E27FC236}">
                  <a16:creationId xmlns:a16="http://schemas.microsoft.com/office/drawing/2014/main" id="{8D7FDB6F-E258-4109-BDDA-4C65ADDBB17B}"/>
                </a:ext>
              </a:extLst>
            </p:cNvPr>
            <p:cNvSpPr/>
            <p:nvPr/>
          </p:nvSpPr>
          <p:spPr>
            <a:xfrm rot="10800000" flipV="1">
              <a:off x="6496371" y="4306911"/>
              <a:ext cx="1686593" cy="186282"/>
            </a:xfrm>
            <a:prstGeom prst="curvedUp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6" name="Content Placeholder 2">
              <a:extLst>
                <a:ext uri="{FF2B5EF4-FFF2-40B4-BE49-F238E27FC236}">
                  <a16:creationId xmlns:a16="http://schemas.microsoft.com/office/drawing/2014/main" id="{0BB1087F-879C-43B1-883F-2D1161DEF701}"/>
                </a:ext>
              </a:extLst>
            </p:cNvPr>
            <p:cNvSpPr txBox="1">
              <a:spLocks/>
            </p:cNvSpPr>
            <p:nvPr/>
          </p:nvSpPr>
          <p:spPr>
            <a:xfrm>
              <a:off x="6881166" y="3987567"/>
              <a:ext cx="1314400" cy="3460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282828"/>
                  </a:solidFill>
                  <a:effectLst/>
                  <a:uLnTx/>
                  <a:uFillTx/>
                  <a:latin typeface="Segoe UI"/>
                  <a:ea typeface="+mn-ea"/>
                  <a:cs typeface="+mn-cs"/>
                </a:rPr>
                <a:t>Config changes</a:t>
              </a:r>
            </a:p>
          </p:txBody>
        </p:sp>
        <p:sp>
          <p:nvSpPr>
            <p:cNvPr id="40" name="Arrow: Curved Up 39">
              <a:extLst>
                <a:ext uri="{FF2B5EF4-FFF2-40B4-BE49-F238E27FC236}">
                  <a16:creationId xmlns:a16="http://schemas.microsoft.com/office/drawing/2014/main" id="{BA79485E-9436-4F13-9788-94DF18A11297}"/>
                </a:ext>
              </a:extLst>
            </p:cNvPr>
            <p:cNvSpPr/>
            <p:nvPr/>
          </p:nvSpPr>
          <p:spPr>
            <a:xfrm>
              <a:off x="9190102" y="4293342"/>
              <a:ext cx="1686595" cy="186280"/>
            </a:xfrm>
            <a:prstGeom prst="curvedUp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1" name="Content Placeholder 2">
              <a:extLst>
                <a:ext uri="{FF2B5EF4-FFF2-40B4-BE49-F238E27FC236}">
                  <a16:creationId xmlns:a16="http://schemas.microsoft.com/office/drawing/2014/main" id="{25886B04-0E0B-466B-ABFE-3CB3FEABB533}"/>
                </a:ext>
              </a:extLst>
            </p:cNvPr>
            <p:cNvSpPr txBox="1">
              <a:spLocks/>
            </p:cNvSpPr>
            <p:nvPr/>
          </p:nvSpPr>
          <p:spPr>
            <a:xfrm>
              <a:off x="9302080" y="3930090"/>
              <a:ext cx="1837288" cy="3460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282828"/>
                  </a:solidFill>
                  <a:effectLst/>
                  <a:uLnTx/>
                  <a:uFillTx/>
                  <a:latin typeface="Segoe UI"/>
                  <a:ea typeface="+mn-ea"/>
                  <a:cs typeface="+mn-cs"/>
                </a:rPr>
                <a:t>HW procurement standards changes</a:t>
              </a:r>
            </a:p>
          </p:txBody>
        </p:sp>
      </p:grpSp>
      <p:sp>
        <p:nvSpPr>
          <p:cNvPr id="5" name="Rectangle: Rounded Corners 4">
            <a:extLst>
              <a:ext uri="{FF2B5EF4-FFF2-40B4-BE49-F238E27FC236}">
                <a16:creationId xmlns:a16="http://schemas.microsoft.com/office/drawing/2014/main" id="{54543359-1D7F-409C-8219-139260DB6AEC}"/>
              </a:ext>
            </a:extLst>
          </p:cNvPr>
          <p:cNvSpPr/>
          <p:nvPr/>
        </p:nvSpPr>
        <p:spPr bwMode="auto">
          <a:xfrm>
            <a:off x="558297" y="1237212"/>
            <a:ext cx="11116069" cy="722376"/>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a:ea typeface="+mj-lt"/>
                <a:cs typeface="Segoe UI"/>
              </a:rPr>
              <a:t>Proactive insights of user experience integrated into endpoint management tools</a:t>
            </a:r>
            <a:endParaRPr kumimoji="0" lang="en-US" sz="22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FC6B888E-B3A9-4793-A70E-175904BF514B}"/>
              </a:ext>
            </a:extLst>
          </p:cNvPr>
          <p:cNvSpPr/>
          <p:nvPr/>
        </p:nvSpPr>
        <p:spPr bwMode="auto">
          <a:xfrm>
            <a:off x="567399" y="2135275"/>
            <a:ext cx="11106967" cy="717932"/>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a:ea typeface="+mn-ea"/>
                <a:cs typeface="+mn-cs"/>
              </a:rPr>
              <a:t>Provide IT with an end-user experience “score” and recommendations</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9141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977C0-E765-449F-8BC1-5C12A953457E}"/>
              </a:ext>
            </a:extLst>
          </p:cNvPr>
          <p:cNvSpPr>
            <a:spLocks noGrp="1"/>
          </p:cNvSpPr>
          <p:nvPr>
            <p:ph type="title"/>
          </p:nvPr>
        </p:nvSpPr>
        <p:spPr>
          <a:xfrm>
            <a:off x="1179226" y="167952"/>
            <a:ext cx="9833548" cy="1063689"/>
          </a:xfrm>
        </p:spPr>
        <p:txBody>
          <a:bodyPr>
            <a:normAutofit/>
          </a:bodyPr>
          <a:lstStyle/>
          <a:p>
            <a:pPr algn="ctr"/>
            <a:r>
              <a:rPr lang="en-US" sz="4000">
                <a:solidFill>
                  <a:schemeClr val="tx1"/>
                </a:solidFill>
                <a:latin typeface="Segoe UI Semibold" panose="020B0702040204020203" pitchFamily="34" charset="0"/>
                <a:cs typeface="Segoe UI Semibold" panose="020B0702040204020203" pitchFamily="34" charset="0"/>
              </a:rPr>
              <a:t>Feature Overview</a:t>
            </a:r>
          </a:p>
        </p:txBody>
      </p:sp>
      <p:graphicFrame>
        <p:nvGraphicFramePr>
          <p:cNvPr id="13" name="Content Placeholder 2">
            <a:extLst>
              <a:ext uri="{FF2B5EF4-FFF2-40B4-BE49-F238E27FC236}">
                <a16:creationId xmlns:a16="http://schemas.microsoft.com/office/drawing/2014/main" id="{E9F9D8C0-E36B-425E-84FC-DD0E5FB47D6F}"/>
              </a:ext>
            </a:extLst>
          </p:cNvPr>
          <p:cNvGraphicFramePr>
            <a:graphicFrameLocks noGrp="1"/>
          </p:cNvGraphicFramePr>
          <p:nvPr>
            <p:ph idx="1"/>
          </p:nvPr>
        </p:nvGraphicFramePr>
        <p:xfrm>
          <a:off x="1162815" y="2753936"/>
          <a:ext cx="10119360" cy="2753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30973780-FAA3-4FFE-AC5B-F3ACBF231A86}"/>
              </a:ext>
            </a:extLst>
          </p:cNvPr>
          <p:cNvSpPr txBox="1"/>
          <p:nvPr/>
        </p:nvSpPr>
        <p:spPr>
          <a:xfrm>
            <a:off x="70945" y="5933032"/>
            <a:ext cx="1205011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mn-cs"/>
              </a:rPr>
              <a:t>*Available in the Microsoft Endpoint Management (aka Intune) portal for either Intune or ConfigMgr managed devices</a:t>
            </a:r>
          </a:p>
        </p:txBody>
      </p:sp>
    </p:spTree>
    <p:extLst>
      <p:ext uri="{BB962C8B-B14F-4D97-AF65-F5344CB8AC3E}">
        <p14:creationId xmlns:p14="http://schemas.microsoft.com/office/powerpoint/2010/main" val="30574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EA23CC5-F2B0-4F32-B45F-991E844D3AE9}"/>
              </a:ext>
            </a:extLst>
          </p:cNvPr>
          <p:cNvSpPr/>
          <p:nvPr/>
        </p:nvSpPr>
        <p:spPr bwMode="auto">
          <a:xfrm>
            <a:off x="0" y="3406639"/>
            <a:ext cx="12192000" cy="3451361"/>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1B1ADBE3-A17D-4F79-B91B-5729F47FBFFE}"/>
              </a:ext>
            </a:extLst>
          </p:cNvPr>
          <p:cNvSpPr/>
          <p:nvPr/>
        </p:nvSpPr>
        <p:spPr bwMode="auto">
          <a:xfrm>
            <a:off x="527568" y="2247380"/>
            <a:ext cx="2330605" cy="2330605"/>
          </a:xfrm>
          <a:prstGeom prst="ellipse">
            <a:avLst/>
          </a:prstGeom>
          <a:solidFill>
            <a:schemeClr val="bg1"/>
          </a:solidFill>
          <a:ln w="28575">
            <a:noFill/>
            <a:headEnd type="none" w="med" len="med"/>
            <a:tailEnd type="none" w="med" len="med"/>
          </a:ln>
          <a:effectLst>
            <a:glow rad="1397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883B9F00-19AE-413D-B3FE-707C9BEA1CA3}"/>
              </a:ext>
            </a:extLst>
          </p:cNvPr>
          <p:cNvSpPr txBox="1"/>
          <p:nvPr/>
        </p:nvSpPr>
        <p:spPr>
          <a:xfrm>
            <a:off x="932215" y="3693250"/>
            <a:ext cx="1521309" cy="276999"/>
          </a:xfrm>
          <a:prstGeom prst="rect">
            <a:avLst/>
          </a:prstGeom>
          <a:noFill/>
        </p:spPr>
        <p:txBody>
          <a:bodyPr wrap="square" lIns="0" tIns="0" rIns="0" bIns="0" rtlCol="0">
            <a:spAutoFit/>
          </a:bodyPr>
          <a:lstStyle/>
          <a:p>
            <a:pPr algn="ctr"/>
            <a:r>
              <a:rPr lang="en-US" sz="1800" b="1">
                <a:solidFill>
                  <a:schemeClr val="bg1">
                    <a:lumMod val="50000"/>
                  </a:schemeClr>
                </a:solidFill>
              </a:rPr>
              <a:t>Deployment</a:t>
            </a:r>
          </a:p>
        </p:txBody>
      </p:sp>
      <p:sp>
        <p:nvSpPr>
          <p:cNvPr id="11" name="Oval 10">
            <a:extLst>
              <a:ext uri="{FF2B5EF4-FFF2-40B4-BE49-F238E27FC236}">
                <a16:creationId xmlns:a16="http://schemas.microsoft.com/office/drawing/2014/main" id="{4862872C-FD69-4F0C-8DBA-4B2AD0A19335}"/>
              </a:ext>
            </a:extLst>
          </p:cNvPr>
          <p:cNvSpPr/>
          <p:nvPr/>
        </p:nvSpPr>
        <p:spPr bwMode="auto">
          <a:xfrm>
            <a:off x="3462988" y="2247380"/>
            <a:ext cx="2330605" cy="2330605"/>
          </a:xfrm>
          <a:prstGeom prst="ellipse">
            <a:avLst/>
          </a:prstGeom>
          <a:solidFill>
            <a:schemeClr val="bg1"/>
          </a:solidFill>
          <a:ln w="28575">
            <a:noFill/>
            <a:headEnd type="none" w="med" len="med"/>
            <a:tailEnd type="none" w="med" len="med"/>
          </a:ln>
          <a:effectLst>
            <a:glow rad="1397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EC91460B-AD55-48B4-8362-31C165003A51}"/>
              </a:ext>
            </a:extLst>
          </p:cNvPr>
          <p:cNvSpPr txBox="1"/>
          <p:nvPr/>
        </p:nvSpPr>
        <p:spPr>
          <a:xfrm>
            <a:off x="3867636" y="3689682"/>
            <a:ext cx="1521309" cy="276999"/>
          </a:xfrm>
          <a:prstGeom prst="rect">
            <a:avLst/>
          </a:prstGeom>
          <a:noFill/>
        </p:spPr>
        <p:txBody>
          <a:bodyPr wrap="square" lIns="0" tIns="0" rIns="0" bIns="0" rtlCol="0">
            <a:spAutoFit/>
          </a:bodyPr>
          <a:lstStyle/>
          <a:p>
            <a:pPr algn="ctr"/>
            <a:r>
              <a:rPr lang="en-US" sz="1800" b="1">
                <a:solidFill>
                  <a:schemeClr val="bg1">
                    <a:lumMod val="50000"/>
                  </a:schemeClr>
                </a:solidFill>
              </a:rPr>
              <a:t>Configuration</a:t>
            </a:r>
          </a:p>
        </p:txBody>
      </p:sp>
      <p:sp>
        <p:nvSpPr>
          <p:cNvPr id="12" name="Oval 11">
            <a:extLst>
              <a:ext uri="{FF2B5EF4-FFF2-40B4-BE49-F238E27FC236}">
                <a16:creationId xmlns:a16="http://schemas.microsoft.com/office/drawing/2014/main" id="{96907652-8B3B-4D7A-B4B8-4A1FDD72B5A6}"/>
              </a:ext>
            </a:extLst>
          </p:cNvPr>
          <p:cNvSpPr/>
          <p:nvPr/>
        </p:nvSpPr>
        <p:spPr bwMode="auto">
          <a:xfrm>
            <a:off x="9333827" y="2247380"/>
            <a:ext cx="2330605" cy="2330605"/>
          </a:xfrm>
          <a:prstGeom prst="ellipse">
            <a:avLst/>
          </a:prstGeom>
          <a:solidFill>
            <a:schemeClr val="bg1"/>
          </a:solidFill>
          <a:ln w="28575">
            <a:noFill/>
            <a:headEnd type="none" w="med" len="med"/>
            <a:tailEnd type="none" w="med" len="med"/>
          </a:ln>
          <a:effectLst>
            <a:glow rad="1397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021E4BAF-747D-4D25-BC71-90203BF5B303}"/>
              </a:ext>
            </a:extLst>
          </p:cNvPr>
          <p:cNvSpPr txBox="1"/>
          <p:nvPr/>
        </p:nvSpPr>
        <p:spPr>
          <a:xfrm>
            <a:off x="9738477" y="3689683"/>
            <a:ext cx="1521309" cy="276999"/>
          </a:xfrm>
          <a:prstGeom prst="rect">
            <a:avLst/>
          </a:prstGeom>
          <a:noFill/>
        </p:spPr>
        <p:txBody>
          <a:bodyPr wrap="square" lIns="0" tIns="0" rIns="0" bIns="0" rtlCol="0">
            <a:spAutoFit/>
          </a:bodyPr>
          <a:lstStyle/>
          <a:p>
            <a:pPr algn="ctr"/>
            <a:r>
              <a:rPr lang="en-US" sz="1800" b="1">
                <a:solidFill>
                  <a:schemeClr val="bg1">
                    <a:lumMod val="50000"/>
                  </a:schemeClr>
                </a:solidFill>
              </a:rPr>
              <a:t>IE mode</a:t>
            </a:r>
          </a:p>
        </p:txBody>
      </p:sp>
      <p:sp>
        <p:nvSpPr>
          <p:cNvPr id="13" name="Oval 12">
            <a:extLst>
              <a:ext uri="{FF2B5EF4-FFF2-40B4-BE49-F238E27FC236}">
                <a16:creationId xmlns:a16="http://schemas.microsoft.com/office/drawing/2014/main" id="{B358A528-50C7-4E90-B3FD-1C49C50EFCAA}"/>
              </a:ext>
            </a:extLst>
          </p:cNvPr>
          <p:cNvSpPr/>
          <p:nvPr/>
        </p:nvSpPr>
        <p:spPr bwMode="auto">
          <a:xfrm>
            <a:off x="6398408" y="2247380"/>
            <a:ext cx="2330605" cy="2330605"/>
          </a:xfrm>
          <a:prstGeom prst="ellipse">
            <a:avLst/>
          </a:prstGeom>
          <a:solidFill>
            <a:schemeClr val="bg1"/>
          </a:solidFill>
          <a:ln w="28575">
            <a:noFill/>
            <a:headEnd type="none" w="med" len="med"/>
            <a:tailEnd type="none" w="med" len="med"/>
          </a:ln>
          <a:effectLst>
            <a:glow rad="1397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DF676B32-5BA7-4B9D-BE31-EEE7779A48DB}"/>
              </a:ext>
            </a:extLst>
          </p:cNvPr>
          <p:cNvSpPr txBox="1"/>
          <p:nvPr/>
        </p:nvSpPr>
        <p:spPr>
          <a:xfrm>
            <a:off x="6803056" y="3689682"/>
            <a:ext cx="1521309" cy="553998"/>
          </a:xfrm>
          <a:prstGeom prst="rect">
            <a:avLst/>
          </a:prstGeom>
          <a:noFill/>
        </p:spPr>
        <p:txBody>
          <a:bodyPr wrap="square" lIns="0" tIns="0" rIns="0" bIns="0" rtlCol="0">
            <a:spAutoFit/>
          </a:bodyPr>
          <a:lstStyle/>
          <a:p>
            <a:pPr algn="ctr"/>
            <a:r>
              <a:rPr lang="en-US" sz="1800" b="1">
                <a:solidFill>
                  <a:schemeClr val="bg1">
                    <a:lumMod val="50000"/>
                  </a:schemeClr>
                </a:solidFill>
              </a:rPr>
              <a:t>Security Baselines</a:t>
            </a:r>
          </a:p>
        </p:txBody>
      </p:sp>
      <p:grpSp>
        <p:nvGrpSpPr>
          <p:cNvPr id="415" name="Group 414">
            <a:extLst>
              <a:ext uri="{FF2B5EF4-FFF2-40B4-BE49-F238E27FC236}">
                <a16:creationId xmlns:a16="http://schemas.microsoft.com/office/drawing/2014/main" id="{DEE7861E-934A-454A-BFBC-BE0B8E99841F}"/>
              </a:ext>
            </a:extLst>
          </p:cNvPr>
          <p:cNvGrpSpPr/>
          <p:nvPr/>
        </p:nvGrpSpPr>
        <p:grpSpPr>
          <a:xfrm>
            <a:off x="3870933" y="2518210"/>
            <a:ext cx="1635125" cy="1028700"/>
            <a:chOff x="5248987" y="584047"/>
            <a:chExt cx="1635125" cy="1028700"/>
          </a:xfrm>
        </p:grpSpPr>
        <p:sp>
          <p:nvSpPr>
            <p:cNvPr id="26" name="Freeform 6">
              <a:extLst>
                <a:ext uri="{FF2B5EF4-FFF2-40B4-BE49-F238E27FC236}">
                  <a16:creationId xmlns:a16="http://schemas.microsoft.com/office/drawing/2014/main" id="{FEB269E8-388B-438F-9FB4-C3D3DDA1A5FF}"/>
                </a:ext>
              </a:extLst>
            </p:cNvPr>
            <p:cNvSpPr>
              <a:spLocks/>
            </p:cNvSpPr>
            <p:nvPr/>
          </p:nvSpPr>
          <p:spPr bwMode="auto">
            <a:xfrm>
              <a:off x="5248987" y="1498447"/>
              <a:ext cx="1635125" cy="114300"/>
            </a:xfrm>
            <a:custGeom>
              <a:avLst/>
              <a:gdLst>
                <a:gd name="T0" fmla="*/ 1857 w 1897"/>
                <a:gd name="T1" fmla="*/ 54 h 134"/>
                <a:gd name="T2" fmla="*/ 1747 w 1897"/>
                <a:gd name="T3" fmla="*/ 54 h 134"/>
                <a:gd name="T4" fmla="*/ 1749 w 1897"/>
                <a:gd name="T5" fmla="*/ 40 h 134"/>
                <a:gd name="T6" fmla="*/ 1709 w 1897"/>
                <a:gd name="T7" fmla="*/ 0 h 134"/>
                <a:gd name="T8" fmla="*/ 40 w 1897"/>
                <a:gd name="T9" fmla="*/ 0 h 134"/>
                <a:gd name="T10" fmla="*/ 0 w 1897"/>
                <a:gd name="T11" fmla="*/ 40 h 134"/>
                <a:gd name="T12" fmla="*/ 40 w 1897"/>
                <a:gd name="T13" fmla="*/ 80 h 134"/>
                <a:gd name="T14" fmla="*/ 805 w 1897"/>
                <a:gd name="T15" fmla="*/ 80 h 134"/>
                <a:gd name="T16" fmla="*/ 802 w 1897"/>
                <a:gd name="T17" fmla="*/ 94 h 134"/>
                <a:gd name="T18" fmla="*/ 842 w 1897"/>
                <a:gd name="T19" fmla="*/ 134 h 134"/>
                <a:gd name="T20" fmla="*/ 1857 w 1897"/>
                <a:gd name="T21" fmla="*/ 134 h 134"/>
                <a:gd name="T22" fmla="*/ 1897 w 1897"/>
                <a:gd name="T23" fmla="*/ 94 h 134"/>
                <a:gd name="T24" fmla="*/ 1857 w 1897"/>
                <a:gd name="T25" fmla="*/ 5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7" h="134">
                  <a:moveTo>
                    <a:pt x="1857" y="54"/>
                  </a:moveTo>
                  <a:cubicBezTo>
                    <a:pt x="1747" y="54"/>
                    <a:pt x="1747" y="54"/>
                    <a:pt x="1747" y="54"/>
                  </a:cubicBezTo>
                  <a:cubicBezTo>
                    <a:pt x="1749" y="49"/>
                    <a:pt x="1749" y="45"/>
                    <a:pt x="1749" y="40"/>
                  </a:cubicBezTo>
                  <a:cubicBezTo>
                    <a:pt x="1749" y="18"/>
                    <a:pt x="1732" y="0"/>
                    <a:pt x="1709" y="0"/>
                  </a:cubicBezTo>
                  <a:cubicBezTo>
                    <a:pt x="40" y="0"/>
                    <a:pt x="40" y="0"/>
                    <a:pt x="40" y="0"/>
                  </a:cubicBezTo>
                  <a:cubicBezTo>
                    <a:pt x="18" y="0"/>
                    <a:pt x="0" y="18"/>
                    <a:pt x="0" y="40"/>
                  </a:cubicBezTo>
                  <a:cubicBezTo>
                    <a:pt x="0" y="62"/>
                    <a:pt x="18" y="80"/>
                    <a:pt x="40" y="80"/>
                  </a:cubicBezTo>
                  <a:cubicBezTo>
                    <a:pt x="805" y="80"/>
                    <a:pt x="805" y="80"/>
                    <a:pt x="805" y="80"/>
                  </a:cubicBezTo>
                  <a:cubicBezTo>
                    <a:pt x="803" y="84"/>
                    <a:pt x="802" y="89"/>
                    <a:pt x="802" y="94"/>
                  </a:cubicBezTo>
                  <a:cubicBezTo>
                    <a:pt x="802" y="116"/>
                    <a:pt x="820" y="134"/>
                    <a:pt x="842" y="134"/>
                  </a:cubicBezTo>
                  <a:cubicBezTo>
                    <a:pt x="1857" y="134"/>
                    <a:pt x="1857" y="134"/>
                    <a:pt x="1857" y="134"/>
                  </a:cubicBezTo>
                  <a:cubicBezTo>
                    <a:pt x="1879" y="134"/>
                    <a:pt x="1897" y="116"/>
                    <a:pt x="1897" y="94"/>
                  </a:cubicBezTo>
                  <a:cubicBezTo>
                    <a:pt x="1897" y="72"/>
                    <a:pt x="1879" y="54"/>
                    <a:pt x="1857" y="54"/>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194E624E-11B1-41B3-A0A9-490989991DDA}"/>
                </a:ext>
              </a:extLst>
            </p:cNvPr>
            <p:cNvSpPr>
              <a:spLocks/>
            </p:cNvSpPr>
            <p:nvPr/>
          </p:nvSpPr>
          <p:spPr bwMode="auto">
            <a:xfrm>
              <a:off x="5522037" y="884084"/>
              <a:ext cx="871538" cy="649288"/>
            </a:xfrm>
            <a:custGeom>
              <a:avLst/>
              <a:gdLst>
                <a:gd name="T0" fmla="*/ 992 w 1012"/>
                <a:gd name="T1" fmla="*/ 279 h 756"/>
                <a:gd name="T2" fmla="*/ 915 w 1012"/>
                <a:gd name="T3" fmla="*/ 197 h 756"/>
                <a:gd name="T4" fmla="*/ 899 w 1012"/>
                <a:gd name="T5" fmla="*/ 188 h 756"/>
                <a:gd name="T6" fmla="*/ 899 w 1012"/>
                <a:gd name="T7" fmla="*/ 0 h 756"/>
                <a:gd name="T8" fmla="*/ 0 w 1012"/>
                <a:gd name="T9" fmla="*/ 0 h 756"/>
                <a:gd name="T10" fmla="*/ 0 w 1012"/>
                <a:gd name="T11" fmla="*/ 244 h 756"/>
                <a:gd name="T12" fmla="*/ 52 w 1012"/>
                <a:gd name="T13" fmla="*/ 244 h 756"/>
                <a:gd name="T14" fmla="*/ 52 w 1012"/>
                <a:gd name="T15" fmla="*/ 54 h 756"/>
                <a:gd name="T16" fmla="*/ 847 w 1012"/>
                <a:gd name="T17" fmla="*/ 54 h 756"/>
                <a:gd name="T18" fmla="*/ 847 w 1012"/>
                <a:gd name="T19" fmla="*/ 230 h 756"/>
                <a:gd name="T20" fmla="*/ 806 w 1012"/>
                <a:gd name="T21" fmla="*/ 278 h 756"/>
                <a:gd name="T22" fmla="*/ 787 w 1012"/>
                <a:gd name="T23" fmla="*/ 328 h 756"/>
                <a:gd name="T24" fmla="*/ 787 w 1012"/>
                <a:gd name="T25" fmla="*/ 727 h 756"/>
                <a:gd name="T26" fmla="*/ 816 w 1012"/>
                <a:gd name="T27" fmla="*/ 756 h 756"/>
                <a:gd name="T28" fmla="*/ 983 w 1012"/>
                <a:gd name="T29" fmla="*/ 756 h 756"/>
                <a:gd name="T30" fmla="*/ 1012 w 1012"/>
                <a:gd name="T31" fmla="*/ 727 h 756"/>
                <a:gd name="T32" fmla="*/ 1012 w 1012"/>
                <a:gd name="T33" fmla="*/ 328 h 756"/>
                <a:gd name="T34" fmla="*/ 992 w 1012"/>
                <a:gd name="T35" fmla="*/ 279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2" h="756">
                  <a:moveTo>
                    <a:pt x="992" y="279"/>
                  </a:moveTo>
                  <a:cubicBezTo>
                    <a:pt x="915" y="197"/>
                    <a:pt x="915" y="197"/>
                    <a:pt x="915" y="197"/>
                  </a:cubicBezTo>
                  <a:cubicBezTo>
                    <a:pt x="910" y="192"/>
                    <a:pt x="905" y="189"/>
                    <a:pt x="899" y="188"/>
                  </a:cubicBezTo>
                  <a:cubicBezTo>
                    <a:pt x="899" y="0"/>
                    <a:pt x="899" y="0"/>
                    <a:pt x="899" y="0"/>
                  </a:cubicBezTo>
                  <a:cubicBezTo>
                    <a:pt x="0" y="0"/>
                    <a:pt x="0" y="0"/>
                    <a:pt x="0" y="0"/>
                  </a:cubicBezTo>
                  <a:cubicBezTo>
                    <a:pt x="0" y="244"/>
                    <a:pt x="0" y="244"/>
                    <a:pt x="0" y="244"/>
                  </a:cubicBezTo>
                  <a:cubicBezTo>
                    <a:pt x="52" y="244"/>
                    <a:pt x="52" y="244"/>
                    <a:pt x="52" y="244"/>
                  </a:cubicBezTo>
                  <a:cubicBezTo>
                    <a:pt x="52" y="54"/>
                    <a:pt x="52" y="54"/>
                    <a:pt x="52" y="54"/>
                  </a:cubicBezTo>
                  <a:cubicBezTo>
                    <a:pt x="847" y="54"/>
                    <a:pt x="847" y="54"/>
                    <a:pt x="847" y="54"/>
                  </a:cubicBezTo>
                  <a:cubicBezTo>
                    <a:pt x="847" y="230"/>
                    <a:pt x="847" y="230"/>
                    <a:pt x="847" y="230"/>
                  </a:cubicBezTo>
                  <a:cubicBezTo>
                    <a:pt x="806" y="278"/>
                    <a:pt x="806" y="278"/>
                    <a:pt x="806" y="278"/>
                  </a:cubicBezTo>
                  <a:cubicBezTo>
                    <a:pt x="795" y="290"/>
                    <a:pt x="787" y="313"/>
                    <a:pt x="787" y="328"/>
                  </a:cubicBezTo>
                  <a:cubicBezTo>
                    <a:pt x="787" y="727"/>
                    <a:pt x="787" y="727"/>
                    <a:pt x="787" y="727"/>
                  </a:cubicBezTo>
                  <a:cubicBezTo>
                    <a:pt x="787" y="743"/>
                    <a:pt x="800" y="756"/>
                    <a:pt x="816" y="756"/>
                  </a:cubicBezTo>
                  <a:cubicBezTo>
                    <a:pt x="983" y="756"/>
                    <a:pt x="983" y="756"/>
                    <a:pt x="983" y="756"/>
                  </a:cubicBezTo>
                  <a:cubicBezTo>
                    <a:pt x="999" y="756"/>
                    <a:pt x="1012" y="743"/>
                    <a:pt x="1012" y="727"/>
                  </a:cubicBezTo>
                  <a:cubicBezTo>
                    <a:pt x="1012" y="328"/>
                    <a:pt x="1012" y="328"/>
                    <a:pt x="1012" y="328"/>
                  </a:cubicBezTo>
                  <a:cubicBezTo>
                    <a:pt x="1012" y="313"/>
                    <a:pt x="1003" y="290"/>
                    <a:pt x="992" y="279"/>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C50BF03F-A675-4DAC-8C39-8B15BDDE6621}"/>
                </a:ext>
              </a:extLst>
            </p:cNvPr>
            <p:cNvSpPr>
              <a:spLocks/>
            </p:cNvSpPr>
            <p:nvPr/>
          </p:nvSpPr>
          <p:spPr bwMode="auto">
            <a:xfrm>
              <a:off x="5788737" y="626909"/>
              <a:ext cx="184150" cy="482600"/>
            </a:xfrm>
            <a:custGeom>
              <a:avLst/>
              <a:gdLst>
                <a:gd name="T0" fmla="*/ 212 w 214"/>
                <a:gd name="T1" fmla="*/ 108 h 563"/>
                <a:gd name="T2" fmla="*/ 178 w 214"/>
                <a:gd name="T3" fmla="*/ 24 h 563"/>
                <a:gd name="T4" fmla="*/ 165 w 214"/>
                <a:gd name="T5" fmla="*/ 14 h 563"/>
                <a:gd name="T6" fmla="*/ 160 w 214"/>
                <a:gd name="T7" fmla="*/ 13 h 563"/>
                <a:gd name="T8" fmla="*/ 150 w 214"/>
                <a:gd name="T9" fmla="*/ 84 h 563"/>
                <a:gd name="T10" fmla="*/ 126 w 214"/>
                <a:gd name="T11" fmla="*/ 112 h 563"/>
                <a:gd name="T12" fmla="*/ 86 w 214"/>
                <a:gd name="T13" fmla="*/ 107 h 563"/>
                <a:gd name="T14" fmla="*/ 70 w 214"/>
                <a:gd name="T15" fmla="*/ 72 h 563"/>
                <a:gd name="T16" fmla="*/ 80 w 214"/>
                <a:gd name="T17" fmla="*/ 2 h 563"/>
                <a:gd name="T18" fmla="*/ 75 w 214"/>
                <a:gd name="T19" fmla="*/ 1 h 563"/>
                <a:gd name="T20" fmla="*/ 60 w 214"/>
                <a:gd name="T21" fmla="*/ 7 h 563"/>
                <a:gd name="T22" fmla="*/ 4 w 214"/>
                <a:gd name="T23" fmla="*/ 79 h 563"/>
                <a:gd name="T24" fmla="*/ 2 w 214"/>
                <a:gd name="T25" fmla="*/ 95 h 563"/>
                <a:gd name="T26" fmla="*/ 36 w 214"/>
                <a:gd name="T27" fmla="*/ 179 h 563"/>
                <a:gd name="T28" fmla="*/ 49 w 214"/>
                <a:gd name="T29" fmla="*/ 190 h 563"/>
                <a:gd name="T30" fmla="*/ 56 w 214"/>
                <a:gd name="T31" fmla="*/ 191 h 563"/>
                <a:gd name="T32" fmla="*/ 5 w 214"/>
                <a:gd name="T33" fmla="*/ 552 h 563"/>
                <a:gd name="T34" fmla="*/ 81 w 214"/>
                <a:gd name="T35" fmla="*/ 563 h 563"/>
                <a:gd name="T36" fmla="*/ 132 w 214"/>
                <a:gd name="T37" fmla="*/ 201 h 563"/>
                <a:gd name="T38" fmla="*/ 139 w 214"/>
                <a:gd name="T39" fmla="*/ 202 h 563"/>
                <a:gd name="T40" fmla="*/ 154 w 214"/>
                <a:gd name="T41" fmla="*/ 196 h 563"/>
                <a:gd name="T42" fmla="*/ 210 w 214"/>
                <a:gd name="T43" fmla="*/ 125 h 563"/>
                <a:gd name="T44" fmla="*/ 212 w 214"/>
                <a:gd name="T45" fmla="*/ 10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563">
                  <a:moveTo>
                    <a:pt x="212" y="108"/>
                  </a:moveTo>
                  <a:cubicBezTo>
                    <a:pt x="178" y="24"/>
                    <a:pt x="178" y="24"/>
                    <a:pt x="178" y="24"/>
                  </a:cubicBezTo>
                  <a:cubicBezTo>
                    <a:pt x="176" y="19"/>
                    <a:pt x="170" y="14"/>
                    <a:pt x="165" y="14"/>
                  </a:cubicBezTo>
                  <a:cubicBezTo>
                    <a:pt x="160" y="13"/>
                    <a:pt x="160" y="13"/>
                    <a:pt x="160" y="13"/>
                  </a:cubicBezTo>
                  <a:cubicBezTo>
                    <a:pt x="150" y="84"/>
                    <a:pt x="150" y="84"/>
                    <a:pt x="150" y="84"/>
                  </a:cubicBezTo>
                  <a:cubicBezTo>
                    <a:pt x="126" y="112"/>
                    <a:pt x="126" y="112"/>
                    <a:pt x="126" y="112"/>
                  </a:cubicBezTo>
                  <a:cubicBezTo>
                    <a:pt x="86" y="107"/>
                    <a:pt x="86" y="107"/>
                    <a:pt x="86" y="107"/>
                  </a:cubicBezTo>
                  <a:cubicBezTo>
                    <a:pt x="70" y="72"/>
                    <a:pt x="70" y="72"/>
                    <a:pt x="70" y="72"/>
                  </a:cubicBezTo>
                  <a:cubicBezTo>
                    <a:pt x="80" y="2"/>
                    <a:pt x="80" y="2"/>
                    <a:pt x="80" y="2"/>
                  </a:cubicBezTo>
                  <a:cubicBezTo>
                    <a:pt x="75" y="1"/>
                    <a:pt x="75" y="1"/>
                    <a:pt x="75" y="1"/>
                  </a:cubicBezTo>
                  <a:cubicBezTo>
                    <a:pt x="70" y="0"/>
                    <a:pt x="63" y="3"/>
                    <a:pt x="60" y="7"/>
                  </a:cubicBezTo>
                  <a:cubicBezTo>
                    <a:pt x="4" y="79"/>
                    <a:pt x="4" y="79"/>
                    <a:pt x="4" y="79"/>
                  </a:cubicBezTo>
                  <a:cubicBezTo>
                    <a:pt x="1" y="83"/>
                    <a:pt x="0" y="90"/>
                    <a:pt x="2" y="95"/>
                  </a:cubicBezTo>
                  <a:cubicBezTo>
                    <a:pt x="36" y="179"/>
                    <a:pt x="36" y="179"/>
                    <a:pt x="36" y="179"/>
                  </a:cubicBezTo>
                  <a:cubicBezTo>
                    <a:pt x="38" y="184"/>
                    <a:pt x="43" y="189"/>
                    <a:pt x="49" y="190"/>
                  </a:cubicBezTo>
                  <a:cubicBezTo>
                    <a:pt x="56" y="191"/>
                    <a:pt x="56" y="191"/>
                    <a:pt x="56" y="191"/>
                  </a:cubicBezTo>
                  <a:cubicBezTo>
                    <a:pt x="5" y="552"/>
                    <a:pt x="5" y="552"/>
                    <a:pt x="5" y="552"/>
                  </a:cubicBezTo>
                  <a:cubicBezTo>
                    <a:pt x="81" y="563"/>
                    <a:pt x="81" y="563"/>
                    <a:pt x="81" y="563"/>
                  </a:cubicBezTo>
                  <a:cubicBezTo>
                    <a:pt x="132" y="201"/>
                    <a:pt x="132" y="201"/>
                    <a:pt x="132" y="201"/>
                  </a:cubicBezTo>
                  <a:cubicBezTo>
                    <a:pt x="139" y="202"/>
                    <a:pt x="139" y="202"/>
                    <a:pt x="139" y="202"/>
                  </a:cubicBezTo>
                  <a:cubicBezTo>
                    <a:pt x="144" y="203"/>
                    <a:pt x="151" y="200"/>
                    <a:pt x="154" y="196"/>
                  </a:cubicBezTo>
                  <a:cubicBezTo>
                    <a:pt x="210" y="125"/>
                    <a:pt x="210" y="125"/>
                    <a:pt x="210" y="125"/>
                  </a:cubicBezTo>
                  <a:cubicBezTo>
                    <a:pt x="213" y="120"/>
                    <a:pt x="214" y="113"/>
                    <a:pt x="212" y="108"/>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0330A01-056A-4A5A-A646-8E1A52F3BD68}"/>
                </a:ext>
              </a:extLst>
            </p:cNvPr>
            <p:cNvSpPr>
              <a:spLocks/>
            </p:cNvSpPr>
            <p:nvPr/>
          </p:nvSpPr>
          <p:spPr bwMode="auto">
            <a:xfrm>
              <a:off x="5810962" y="628497"/>
              <a:ext cx="161925" cy="481013"/>
            </a:xfrm>
            <a:custGeom>
              <a:avLst/>
              <a:gdLst>
                <a:gd name="T0" fmla="*/ 186 w 188"/>
                <a:gd name="T1" fmla="*/ 106 h 561"/>
                <a:gd name="T2" fmla="*/ 158 w 188"/>
                <a:gd name="T3" fmla="*/ 35 h 561"/>
                <a:gd name="T4" fmla="*/ 151 w 188"/>
                <a:gd name="T5" fmla="*/ 85 h 561"/>
                <a:gd name="T6" fmla="*/ 126 w 188"/>
                <a:gd name="T7" fmla="*/ 114 h 561"/>
                <a:gd name="T8" fmla="*/ 100 w 188"/>
                <a:gd name="T9" fmla="*/ 110 h 561"/>
                <a:gd name="T10" fmla="*/ 60 w 188"/>
                <a:gd name="T11" fmla="*/ 105 h 561"/>
                <a:gd name="T12" fmla="*/ 44 w 188"/>
                <a:gd name="T13" fmla="*/ 70 h 561"/>
                <a:gd name="T14" fmla="*/ 54 w 188"/>
                <a:gd name="T15" fmla="*/ 0 h 561"/>
                <a:gd name="T16" fmla="*/ 51 w 188"/>
                <a:gd name="T17" fmla="*/ 21 h 561"/>
                <a:gd name="T18" fmla="*/ 4 w 188"/>
                <a:gd name="T19" fmla="*/ 80 h 561"/>
                <a:gd name="T20" fmla="*/ 2 w 188"/>
                <a:gd name="T21" fmla="*/ 97 h 561"/>
                <a:gd name="T22" fmla="*/ 36 w 188"/>
                <a:gd name="T23" fmla="*/ 181 h 561"/>
                <a:gd name="T24" fmla="*/ 49 w 188"/>
                <a:gd name="T25" fmla="*/ 191 h 561"/>
                <a:gd name="T26" fmla="*/ 57 w 188"/>
                <a:gd name="T27" fmla="*/ 193 h 561"/>
                <a:gd name="T28" fmla="*/ 6 w 188"/>
                <a:gd name="T29" fmla="*/ 554 h 561"/>
                <a:gd name="T30" fmla="*/ 55 w 188"/>
                <a:gd name="T31" fmla="*/ 561 h 561"/>
                <a:gd name="T32" fmla="*/ 106 w 188"/>
                <a:gd name="T33" fmla="*/ 199 h 561"/>
                <a:gd name="T34" fmla="*/ 113 w 188"/>
                <a:gd name="T35" fmla="*/ 200 h 561"/>
                <a:gd name="T36" fmla="*/ 128 w 188"/>
                <a:gd name="T37" fmla="*/ 194 h 561"/>
                <a:gd name="T38" fmla="*/ 184 w 188"/>
                <a:gd name="T39" fmla="*/ 123 h 561"/>
                <a:gd name="T40" fmla="*/ 186 w 188"/>
                <a:gd name="T41" fmla="*/ 106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561">
                  <a:moveTo>
                    <a:pt x="186" y="106"/>
                  </a:moveTo>
                  <a:cubicBezTo>
                    <a:pt x="158" y="35"/>
                    <a:pt x="158" y="35"/>
                    <a:pt x="158" y="35"/>
                  </a:cubicBezTo>
                  <a:cubicBezTo>
                    <a:pt x="151" y="85"/>
                    <a:pt x="151" y="85"/>
                    <a:pt x="151" y="85"/>
                  </a:cubicBezTo>
                  <a:cubicBezTo>
                    <a:pt x="126" y="114"/>
                    <a:pt x="126" y="114"/>
                    <a:pt x="126" y="114"/>
                  </a:cubicBezTo>
                  <a:cubicBezTo>
                    <a:pt x="100" y="110"/>
                    <a:pt x="100" y="110"/>
                    <a:pt x="100" y="110"/>
                  </a:cubicBezTo>
                  <a:cubicBezTo>
                    <a:pt x="60" y="105"/>
                    <a:pt x="60" y="105"/>
                    <a:pt x="60" y="105"/>
                  </a:cubicBezTo>
                  <a:cubicBezTo>
                    <a:pt x="44" y="70"/>
                    <a:pt x="44" y="70"/>
                    <a:pt x="44" y="70"/>
                  </a:cubicBezTo>
                  <a:cubicBezTo>
                    <a:pt x="54" y="0"/>
                    <a:pt x="54" y="0"/>
                    <a:pt x="54" y="0"/>
                  </a:cubicBezTo>
                  <a:cubicBezTo>
                    <a:pt x="51" y="21"/>
                    <a:pt x="51" y="21"/>
                    <a:pt x="51" y="21"/>
                  </a:cubicBezTo>
                  <a:cubicBezTo>
                    <a:pt x="4" y="80"/>
                    <a:pt x="4" y="80"/>
                    <a:pt x="4" y="80"/>
                  </a:cubicBezTo>
                  <a:cubicBezTo>
                    <a:pt x="1" y="85"/>
                    <a:pt x="0" y="92"/>
                    <a:pt x="2" y="97"/>
                  </a:cubicBezTo>
                  <a:cubicBezTo>
                    <a:pt x="36" y="181"/>
                    <a:pt x="36" y="181"/>
                    <a:pt x="36" y="181"/>
                  </a:cubicBezTo>
                  <a:cubicBezTo>
                    <a:pt x="38" y="186"/>
                    <a:pt x="44" y="191"/>
                    <a:pt x="49" y="191"/>
                  </a:cubicBezTo>
                  <a:cubicBezTo>
                    <a:pt x="57" y="193"/>
                    <a:pt x="57" y="193"/>
                    <a:pt x="57" y="193"/>
                  </a:cubicBezTo>
                  <a:cubicBezTo>
                    <a:pt x="6" y="554"/>
                    <a:pt x="6" y="554"/>
                    <a:pt x="6" y="554"/>
                  </a:cubicBezTo>
                  <a:cubicBezTo>
                    <a:pt x="55" y="561"/>
                    <a:pt x="55" y="561"/>
                    <a:pt x="55" y="561"/>
                  </a:cubicBezTo>
                  <a:cubicBezTo>
                    <a:pt x="106" y="199"/>
                    <a:pt x="106" y="199"/>
                    <a:pt x="106" y="199"/>
                  </a:cubicBezTo>
                  <a:cubicBezTo>
                    <a:pt x="113" y="200"/>
                    <a:pt x="113" y="200"/>
                    <a:pt x="113" y="200"/>
                  </a:cubicBezTo>
                  <a:cubicBezTo>
                    <a:pt x="118" y="201"/>
                    <a:pt x="125" y="198"/>
                    <a:pt x="128" y="194"/>
                  </a:cubicBezTo>
                  <a:cubicBezTo>
                    <a:pt x="184" y="123"/>
                    <a:pt x="184" y="123"/>
                    <a:pt x="184" y="123"/>
                  </a:cubicBezTo>
                  <a:cubicBezTo>
                    <a:pt x="187" y="118"/>
                    <a:pt x="188" y="111"/>
                    <a:pt x="186" y="106"/>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B2C74A30-E540-4DF6-BA21-17FFFAD89BBF}"/>
                </a:ext>
              </a:extLst>
            </p:cNvPr>
            <p:cNvSpPr>
              <a:spLocks/>
            </p:cNvSpPr>
            <p:nvPr/>
          </p:nvSpPr>
          <p:spPr bwMode="auto">
            <a:xfrm>
              <a:off x="5436312" y="642784"/>
              <a:ext cx="344488" cy="360363"/>
            </a:xfrm>
            <a:custGeom>
              <a:avLst/>
              <a:gdLst>
                <a:gd name="T0" fmla="*/ 400 w 400"/>
                <a:gd name="T1" fmla="*/ 111 h 421"/>
                <a:gd name="T2" fmla="*/ 211 w 400"/>
                <a:gd name="T3" fmla="*/ 24 h 421"/>
                <a:gd name="T4" fmla="*/ 210 w 400"/>
                <a:gd name="T5" fmla="*/ 24 h 421"/>
                <a:gd name="T6" fmla="*/ 167 w 400"/>
                <a:gd name="T7" fmla="*/ 31 h 421"/>
                <a:gd name="T8" fmla="*/ 166 w 400"/>
                <a:gd name="T9" fmla="*/ 31 h 421"/>
                <a:gd name="T10" fmla="*/ 165 w 400"/>
                <a:gd name="T11" fmla="*/ 31 h 421"/>
                <a:gd name="T12" fmla="*/ 164 w 400"/>
                <a:gd name="T13" fmla="*/ 31 h 421"/>
                <a:gd name="T14" fmla="*/ 164 w 400"/>
                <a:gd name="T15" fmla="*/ 31 h 421"/>
                <a:gd name="T16" fmla="*/ 164 w 400"/>
                <a:gd name="T17" fmla="*/ 31 h 421"/>
                <a:gd name="T18" fmla="*/ 164 w 400"/>
                <a:gd name="T19" fmla="*/ 31 h 421"/>
                <a:gd name="T20" fmla="*/ 161 w 400"/>
                <a:gd name="T21" fmla="*/ 32 h 421"/>
                <a:gd name="T22" fmla="*/ 159 w 400"/>
                <a:gd name="T23" fmla="*/ 32 h 421"/>
                <a:gd name="T24" fmla="*/ 159 w 400"/>
                <a:gd name="T25" fmla="*/ 32 h 421"/>
                <a:gd name="T26" fmla="*/ 108 w 400"/>
                <a:gd name="T27" fmla="*/ 54 h 421"/>
                <a:gd name="T28" fmla="*/ 94 w 400"/>
                <a:gd name="T29" fmla="*/ 72 h 421"/>
                <a:gd name="T30" fmla="*/ 71 w 400"/>
                <a:gd name="T31" fmla="*/ 68 h 421"/>
                <a:gd name="T32" fmla="*/ 36 w 400"/>
                <a:gd name="T33" fmla="*/ 61 h 421"/>
                <a:gd name="T34" fmla="*/ 23 w 400"/>
                <a:gd name="T35" fmla="*/ 64 h 421"/>
                <a:gd name="T36" fmla="*/ 14 w 400"/>
                <a:gd name="T37" fmla="*/ 67 h 421"/>
                <a:gd name="T38" fmla="*/ 12 w 400"/>
                <a:gd name="T39" fmla="*/ 67 h 421"/>
                <a:gd name="T40" fmla="*/ 1 w 400"/>
                <a:gd name="T41" fmla="*/ 84 h 421"/>
                <a:gd name="T42" fmla="*/ 19 w 400"/>
                <a:gd name="T43" fmla="*/ 159 h 421"/>
                <a:gd name="T44" fmla="*/ 36 w 400"/>
                <a:gd name="T45" fmla="*/ 169 h 421"/>
                <a:gd name="T46" fmla="*/ 38 w 400"/>
                <a:gd name="T47" fmla="*/ 169 h 421"/>
                <a:gd name="T48" fmla="*/ 38 w 400"/>
                <a:gd name="T49" fmla="*/ 169 h 421"/>
                <a:gd name="T50" fmla="*/ 62 w 400"/>
                <a:gd name="T51" fmla="*/ 163 h 421"/>
                <a:gd name="T52" fmla="*/ 88 w 400"/>
                <a:gd name="T53" fmla="*/ 143 h 421"/>
                <a:gd name="T54" fmla="*/ 107 w 400"/>
                <a:gd name="T55" fmla="*/ 129 h 421"/>
                <a:gd name="T56" fmla="*/ 119 w 400"/>
                <a:gd name="T57" fmla="*/ 132 h 421"/>
                <a:gd name="T58" fmla="*/ 119 w 400"/>
                <a:gd name="T59" fmla="*/ 133 h 421"/>
                <a:gd name="T60" fmla="*/ 121 w 400"/>
                <a:gd name="T61" fmla="*/ 140 h 421"/>
                <a:gd name="T62" fmla="*/ 139 w 400"/>
                <a:gd name="T63" fmla="*/ 151 h 421"/>
                <a:gd name="T64" fmla="*/ 162 w 400"/>
                <a:gd name="T65" fmla="*/ 145 h 421"/>
                <a:gd name="T66" fmla="*/ 226 w 400"/>
                <a:gd name="T67" fmla="*/ 421 h 421"/>
                <a:gd name="T68" fmla="*/ 277 w 400"/>
                <a:gd name="T69" fmla="*/ 408 h 421"/>
                <a:gd name="T70" fmla="*/ 213 w 400"/>
                <a:gd name="T71" fmla="*/ 133 h 421"/>
                <a:gd name="T72" fmla="*/ 236 w 400"/>
                <a:gd name="T73" fmla="*/ 128 h 421"/>
                <a:gd name="T74" fmla="*/ 246 w 400"/>
                <a:gd name="T75" fmla="*/ 110 h 421"/>
                <a:gd name="T76" fmla="*/ 245 w 400"/>
                <a:gd name="T77" fmla="*/ 105 h 421"/>
                <a:gd name="T78" fmla="*/ 400 w 400"/>
                <a:gd name="T79" fmla="*/ 11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421">
                  <a:moveTo>
                    <a:pt x="400" y="111"/>
                  </a:moveTo>
                  <a:cubicBezTo>
                    <a:pt x="361" y="0"/>
                    <a:pt x="211" y="24"/>
                    <a:pt x="211" y="24"/>
                  </a:cubicBezTo>
                  <a:cubicBezTo>
                    <a:pt x="210" y="24"/>
                    <a:pt x="210" y="24"/>
                    <a:pt x="210" y="24"/>
                  </a:cubicBezTo>
                  <a:cubicBezTo>
                    <a:pt x="200" y="25"/>
                    <a:pt x="185" y="26"/>
                    <a:pt x="167" y="31"/>
                  </a:cubicBezTo>
                  <a:cubicBezTo>
                    <a:pt x="166" y="31"/>
                    <a:pt x="166" y="31"/>
                    <a:pt x="166" y="31"/>
                  </a:cubicBezTo>
                  <a:cubicBezTo>
                    <a:pt x="165" y="31"/>
                    <a:pt x="165" y="31"/>
                    <a:pt x="165" y="31"/>
                  </a:cubicBezTo>
                  <a:cubicBezTo>
                    <a:pt x="165" y="31"/>
                    <a:pt x="164" y="31"/>
                    <a:pt x="164" y="31"/>
                  </a:cubicBezTo>
                  <a:cubicBezTo>
                    <a:pt x="164" y="31"/>
                    <a:pt x="164" y="31"/>
                    <a:pt x="164" y="31"/>
                  </a:cubicBezTo>
                  <a:cubicBezTo>
                    <a:pt x="164" y="31"/>
                    <a:pt x="164" y="31"/>
                    <a:pt x="164" y="31"/>
                  </a:cubicBezTo>
                  <a:cubicBezTo>
                    <a:pt x="164" y="31"/>
                    <a:pt x="164" y="31"/>
                    <a:pt x="164" y="31"/>
                  </a:cubicBezTo>
                  <a:cubicBezTo>
                    <a:pt x="163" y="31"/>
                    <a:pt x="162" y="32"/>
                    <a:pt x="161" y="32"/>
                  </a:cubicBezTo>
                  <a:cubicBezTo>
                    <a:pt x="159" y="32"/>
                    <a:pt x="159" y="32"/>
                    <a:pt x="159" y="32"/>
                  </a:cubicBezTo>
                  <a:cubicBezTo>
                    <a:pt x="159" y="32"/>
                    <a:pt x="159" y="32"/>
                    <a:pt x="159" y="32"/>
                  </a:cubicBezTo>
                  <a:cubicBezTo>
                    <a:pt x="128" y="40"/>
                    <a:pt x="109" y="50"/>
                    <a:pt x="108" y="54"/>
                  </a:cubicBezTo>
                  <a:cubicBezTo>
                    <a:pt x="106" y="67"/>
                    <a:pt x="98" y="71"/>
                    <a:pt x="94" y="72"/>
                  </a:cubicBezTo>
                  <a:cubicBezTo>
                    <a:pt x="90" y="73"/>
                    <a:pt x="79" y="72"/>
                    <a:pt x="71" y="68"/>
                  </a:cubicBezTo>
                  <a:cubicBezTo>
                    <a:pt x="57" y="63"/>
                    <a:pt x="36" y="61"/>
                    <a:pt x="36" y="61"/>
                  </a:cubicBezTo>
                  <a:cubicBezTo>
                    <a:pt x="23" y="64"/>
                    <a:pt x="23" y="64"/>
                    <a:pt x="23" y="64"/>
                  </a:cubicBezTo>
                  <a:cubicBezTo>
                    <a:pt x="14" y="67"/>
                    <a:pt x="14" y="67"/>
                    <a:pt x="14" y="67"/>
                  </a:cubicBezTo>
                  <a:cubicBezTo>
                    <a:pt x="12" y="67"/>
                    <a:pt x="12" y="67"/>
                    <a:pt x="12" y="67"/>
                  </a:cubicBezTo>
                  <a:cubicBezTo>
                    <a:pt x="4" y="69"/>
                    <a:pt x="0" y="77"/>
                    <a:pt x="1" y="84"/>
                  </a:cubicBezTo>
                  <a:cubicBezTo>
                    <a:pt x="19" y="159"/>
                    <a:pt x="19" y="159"/>
                    <a:pt x="19" y="159"/>
                  </a:cubicBezTo>
                  <a:cubicBezTo>
                    <a:pt x="21" y="166"/>
                    <a:pt x="29" y="171"/>
                    <a:pt x="36" y="169"/>
                  </a:cubicBezTo>
                  <a:cubicBezTo>
                    <a:pt x="38" y="169"/>
                    <a:pt x="38" y="169"/>
                    <a:pt x="38" y="169"/>
                  </a:cubicBezTo>
                  <a:cubicBezTo>
                    <a:pt x="38" y="169"/>
                    <a:pt x="38" y="169"/>
                    <a:pt x="38" y="169"/>
                  </a:cubicBezTo>
                  <a:cubicBezTo>
                    <a:pt x="62" y="163"/>
                    <a:pt x="62" y="163"/>
                    <a:pt x="62" y="163"/>
                  </a:cubicBezTo>
                  <a:cubicBezTo>
                    <a:pt x="62" y="163"/>
                    <a:pt x="80" y="153"/>
                    <a:pt x="88" y="143"/>
                  </a:cubicBezTo>
                  <a:cubicBezTo>
                    <a:pt x="94" y="136"/>
                    <a:pt x="103" y="130"/>
                    <a:pt x="107" y="129"/>
                  </a:cubicBezTo>
                  <a:cubicBezTo>
                    <a:pt x="110" y="129"/>
                    <a:pt x="115" y="129"/>
                    <a:pt x="119" y="132"/>
                  </a:cubicBezTo>
                  <a:cubicBezTo>
                    <a:pt x="119" y="132"/>
                    <a:pt x="119" y="132"/>
                    <a:pt x="119" y="133"/>
                  </a:cubicBezTo>
                  <a:cubicBezTo>
                    <a:pt x="121" y="140"/>
                    <a:pt x="121" y="140"/>
                    <a:pt x="121" y="140"/>
                  </a:cubicBezTo>
                  <a:cubicBezTo>
                    <a:pt x="123" y="148"/>
                    <a:pt x="131" y="152"/>
                    <a:pt x="139" y="151"/>
                  </a:cubicBezTo>
                  <a:cubicBezTo>
                    <a:pt x="162" y="145"/>
                    <a:pt x="162" y="145"/>
                    <a:pt x="162" y="145"/>
                  </a:cubicBezTo>
                  <a:cubicBezTo>
                    <a:pt x="226" y="421"/>
                    <a:pt x="226" y="421"/>
                    <a:pt x="226" y="421"/>
                  </a:cubicBezTo>
                  <a:cubicBezTo>
                    <a:pt x="277" y="408"/>
                    <a:pt x="277" y="408"/>
                    <a:pt x="277" y="408"/>
                  </a:cubicBezTo>
                  <a:cubicBezTo>
                    <a:pt x="213" y="133"/>
                    <a:pt x="213" y="133"/>
                    <a:pt x="213" y="133"/>
                  </a:cubicBezTo>
                  <a:cubicBezTo>
                    <a:pt x="236" y="128"/>
                    <a:pt x="236" y="128"/>
                    <a:pt x="236" y="128"/>
                  </a:cubicBezTo>
                  <a:cubicBezTo>
                    <a:pt x="243" y="126"/>
                    <a:pt x="248" y="118"/>
                    <a:pt x="246" y="110"/>
                  </a:cubicBezTo>
                  <a:cubicBezTo>
                    <a:pt x="245" y="105"/>
                    <a:pt x="245" y="105"/>
                    <a:pt x="245" y="105"/>
                  </a:cubicBezTo>
                  <a:cubicBezTo>
                    <a:pt x="312" y="56"/>
                    <a:pt x="391" y="108"/>
                    <a:pt x="400" y="11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E5E9E39A-8BF3-4685-A6C4-1CC7DED1990A}"/>
                </a:ext>
              </a:extLst>
            </p:cNvPr>
            <p:cNvSpPr>
              <a:spLocks/>
            </p:cNvSpPr>
            <p:nvPr/>
          </p:nvSpPr>
          <p:spPr bwMode="auto">
            <a:xfrm>
              <a:off x="5572837" y="841222"/>
              <a:ext cx="168275" cy="349250"/>
            </a:xfrm>
            <a:custGeom>
              <a:avLst/>
              <a:gdLst>
                <a:gd name="T0" fmla="*/ 194 w 196"/>
                <a:gd name="T1" fmla="*/ 367 h 406"/>
                <a:gd name="T2" fmla="*/ 183 w 196"/>
                <a:gd name="T3" fmla="*/ 385 h 406"/>
                <a:gd name="T4" fmla="*/ 103 w 196"/>
                <a:gd name="T5" fmla="*/ 404 h 406"/>
                <a:gd name="T6" fmla="*/ 85 w 196"/>
                <a:gd name="T7" fmla="*/ 393 h 406"/>
                <a:gd name="T8" fmla="*/ 2 w 196"/>
                <a:gd name="T9" fmla="*/ 38 h 406"/>
                <a:gd name="T10" fmla="*/ 13 w 196"/>
                <a:gd name="T11" fmla="*/ 21 h 406"/>
                <a:gd name="T12" fmla="*/ 93 w 196"/>
                <a:gd name="T13" fmla="*/ 2 h 406"/>
                <a:gd name="T14" fmla="*/ 111 w 196"/>
                <a:gd name="T15" fmla="*/ 13 h 406"/>
                <a:gd name="T16" fmla="*/ 194 w 196"/>
                <a:gd name="T17" fmla="*/ 36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06">
                  <a:moveTo>
                    <a:pt x="194" y="367"/>
                  </a:moveTo>
                  <a:cubicBezTo>
                    <a:pt x="196" y="375"/>
                    <a:pt x="191" y="383"/>
                    <a:pt x="183" y="385"/>
                  </a:cubicBezTo>
                  <a:cubicBezTo>
                    <a:pt x="103" y="404"/>
                    <a:pt x="103" y="404"/>
                    <a:pt x="103" y="404"/>
                  </a:cubicBezTo>
                  <a:cubicBezTo>
                    <a:pt x="95" y="406"/>
                    <a:pt x="87" y="401"/>
                    <a:pt x="85" y="393"/>
                  </a:cubicBezTo>
                  <a:cubicBezTo>
                    <a:pt x="2" y="38"/>
                    <a:pt x="2" y="38"/>
                    <a:pt x="2" y="38"/>
                  </a:cubicBezTo>
                  <a:cubicBezTo>
                    <a:pt x="0" y="31"/>
                    <a:pt x="5" y="23"/>
                    <a:pt x="13" y="21"/>
                  </a:cubicBezTo>
                  <a:cubicBezTo>
                    <a:pt x="93" y="2"/>
                    <a:pt x="93" y="2"/>
                    <a:pt x="93" y="2"/>
                  </a:cubicBezTo>
                  <a:cubicBezTo>
                    <a:pt x="101" y="0"/>
                    <a:pt x="109" y="5"/>
                    <a:pt x="111" y="13"/>
                  </a:cubicBezTo>
                  <a:lnTo>
                    <a:pt x="194" y="367"/>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EC902A54-D6BC-457E-AA86-CD661A8D3BCE}"/>
                </a:ext>
              </a:extLst>
            </p:cNvPr>
            <p:cNvSpPr>
              <a:spLocks/>
            </p:cNvSpPr>
            <p:nvPr/>
          </p:nvSpPr>
          <p:spPr bwMode="auto">
            <a:xfrm>
              <a:off x="5572837" y="857097"/>
              <a:ext cx="100013" cy="333375"/>
            </a:xfrm>
            <a:custGeom>
              <a:avLst/>
              <a:gdLst>
                <a:gd name="T0" fmla="*/ 27 w 117"/>
                <a:gd name="T1" fmla="*/ 0 h 388"/>
                <a:gd name="T2" fmla="*/ 13 w 117"/>
                <a:gd name="T3" fmla="*/ 3 h 388"/>
                <a:gd name="T4" fmla="*/ 2 w 117"/>
                <a:gd name="T5" fmla="*/ 20 h 388"/>
                <a:gd name="T6" fmla="*/ 85 w 117"/>
                <a:gd name="T7" fmla="*/ 375 h 388"/>
                <a:gd name="T8" fmla="*/ 103 w 117"/>
                <a:gd name="T9" fmla="*/ 386 h 388"/>
                <a:gd name="T10" fmla="*/ 117 w 117"/>
                <a:gd name="T11" fmla="*/ 382 h 388"/>
                <a:gd name="T12" fmla="*/ 27 w 117"/>
                <a:gd name="T13" fmla="*/ 0 h 388"/>
              </a:gdLst>
              <a:ahLst/>
              <a:cxnLst>
                <a:cxn ang="0">
                  <a:pos x="T0" y="T1"/>
                </a:cxn>
                <a:cxn ang="0">
                  <a:pos x="T2" y="T3"/>
                </a:cxn>
                <a:cxn ang="0">
                  <a:pos x="T4" y="T5"/>
                </a:cxn>
                <a:cxn ang="0">
                  <a:pos x="T6" y="T7"/>
                </a:cxn>
                <a:cxn ang="0">
                  <a:pos x="T8" y="T9"/>
                </a:cxn>
                <a:cxn ang="0">
                  <a:pos x="T10" y="T11"/>
                </a:cxn>
                <a:cxn ang="0">
                  <a:pos x="T12" y="T13"/>
                </a:cxn>
              </a:cxnLst>
              <a:rect l="0" t="0" r="r" b="b"/>
              <a:pathLst>
                <a:path w="117" h="388">
                  <a:moveTo>
                    <a:pt x="27" y="0"/>
                  </a:moveTo>
                  <a:cubicBezTo>
                    <a:pt x="13" y="3"/>
                    <a:pt x="13" y="3"/>
                    <a:pt x="13" y="3"/>
                  </a:cubicBezTo>
                  <a:cubicBezTo>
                    <a:pt x="5" y="5"/>
                    <a:pt x="0" y="13"/>
                    <a:pt x="2" y="20"/>
                  </a:cubicBezTo>
                  <a:cubicBezTo>
                    <a:pt x="85" y="375"/>
                    <a:pt x="85" y="375"/>
                    <a:pt x="85" y="375"/>
                  </a:cubicBezTo>
                  <a:cubicBezTo>
                    <a:pt x="87" y="383"/>
                    <a:pt x="95" y="388"/>
                    <a:pt x="103" y="386"/>
                  </a:cubicBezTo>
                  <a:cubicBezTo>
                    <a:pt x="117" y="382"/>
                    <a:pt x="117" y="382"/>
                    <a:pt x="117" y="382"/>
                  </a:cubicBezTo>
                  <a:lnTo>
                    <a:pt x="27" y="0"/>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B277F726-24F4-4C1E-81CC-8F073797BFCE}"/>
                </a:ext>
              </a:extLst>
            </p:cNvPr>
            <p:cNvSpPr>
              <a:spLocks/>
            </p:cNvSpPr>
            <p:nvPr/>
          </p:nvSpPr>
          <p:spPr bwMode="auto">
            <a:xfrm>
              <a:off x="5436312" y="695172"/>
              <a:ext cx="52388" cy="93663"/>
            </a:xfrm>
            <a:custGeom>
              <a:avLst/>
              <a:gdLst>
                <a:gd name="T0" fmla="*/ 43 w 62"/>
                <a:gd name="T1" fmla="*/ 92 h 110"/>
                <a:gd name="T2" fmla="*/ 26 w 62"/>
                <a:gd name="T3" fmla="*/ 18 h 110"/>
                <a:gd name="T4" fmla="*/ 36 w 62"/>
                <a:gd name="T5" fmla="*/ 0 h 110"/>
                <a:gd name="T6" fmla="*/ 36 w 62"/>
                <a:gd name="T7" fmla="*/ 0 h 110"/>
                <a:gd name="T8" fmla="*/ 23 w 62"/>
                <a:gd name="T9" fmla="*/ 3 h 110"/>
                <a:gd name="T10" fmla="*/ 14 w 62"/>
                <a:gd name="T11" fmla="*/ 6 h 110"/>
                <a:gd name="T12" fmla="*/ 12 w 62"/>
                <a:gd name="T13" fmla="*/ 6 h 110"/>
                <a:gd name="T14" fmla="*/ 1 w 62"/>
                <a:gd name="T15" fmla="*/ 23 h 110"/>
                <a:gd name="T16" fmla="*/ 19 w 62"/>
                <a:gd name="T17" fmla="*/ 98 h 110"/>
                <a:gd name="T18" fmla="*/ 36 w 62"/>
                <a:gd name="T19" fmla="*/ 108 h 110"/>
                <a:gd name="T20" fmla="*/ 38 w 62"/>
                <a:gd name="T21" fmla="*/ 108 h 110"/>
                <a:gd name="T22" fmla="*/ 38 w 62"/>
                <a:gd name="T23" fmla="*/ 108 h 110"/>
                <a:gd name="T24" fmla="*/ 62 w 62"/>
                <a:gd name="T25" fmla="*/ 102 h 110"/>
                <a:gd name="T26" fmla="*/ 62 w 62"/>
                <a:gd name="T27" fmla="*/ 102 h 110"/>
                <a:gd name="T28" fmla="*/ 62 w 62"/>
                <a:gd name="T29" fmla="*/ 102 h 110"/>
                <a:gd name="T30" fmla="*/ 61 w 62"/>
                <a:gd name="T31" fmla="*/ 103 h 110"/>
                <a:gd name="T32" fmla="*/ 43 w 62"/>
                <a:gd name="T33" fmla="*/ 9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110">
                  <a:moveTo>
                    <a:pt x="43" y="92"/>
                  </a:moveTo>
                  <a:cubicBezTo>
                    <a:pt x="26" y="18"/>
                    <a:pt x="26" y="18"/>
                    <a:pt x="26" y="18"/>
                  </a:cubicBezTo>
                  <a:cubicBezTo>
                    <a:pt x="24" y="10"/>
                    <a:pt x="29" y="2"/>
                    <a:pt x="36" y="0"/>
                  </a:cubicBezTo>
                  <a:cubicBezTo>
                    <a:pt x="36" y="0"/>
                    <a:pt x="36" y="0"/>
                    <a:pt x="36" y="0"/>
                  </a:cubicBezTo>
                  <a:cubicBezTo>
                    <a:pt x="23" y="3"/>
                    <a:pt x="23" y="3"/>
                    <a:pt x="23" y="3"/>
                  </a:cubicBezTo>
                  <a:cubicBezTo>
                    <a:pt x="14" y="6"/>
                    <a:pt x="14" y="6"/>
                    <a:pt x="14" y="6"/>
                  </a:cubicBezTo>
                  <a:cubicBezTo>
                    <a:pt x="12" y="6"/>
                    <a:pt x="12" y="6"/>
                    <a:pt x="12" y="6"/>
                  </a:cubicBezTo>
                  <a:cubicBezTo>
                    <a:pt x="4" y="8"/>
                    <a:pt x="0" y="16"/>
                    <a:pt x="1" y="23"/>
                  </a:cubicBezTo>
                  <a:cubicBezTo>
                    <a:pt x="19" y="98"/>
                    <a:pt x="19" y="98"/>
                    <a:pt x="19" y="98"/>
                  </a:cubicBezTo>
                  <a:cubicBezTo>
                    <a:pt x="21" y="105"/>
                    <a:pt x="29" y="110"/>
                    <a:pt x="36" y="108"/>
                  </a:cubicBezTo>
                  <a:cubicBezTo>
                    <a:pt x="38" y="108"/>
                    <a:pt x="38" y="108"/>
                    <a:pt x="38" y="108"/>
                  </a:cubicBezTo>
                  <a:cubicBezTo>
                    <a:pt x="38" y="108"/>
                    <a:pt x="38" y="108"/>
                    <a:pt x="38" y="108"/>
                  </a:cubicBezTo>
                  <a:cubicBezTo>
                    <a:pt x="62" y="102"/>
                    <a:pt x="62" y="102"/>
                    <a:pt x="62" y="102"/>
                  </a:cubicBezTo>
                  <a:cubicBezTo>
                    <a:pt x="62" y="102"/>
                    <a:pt x="62" y="102"/>
                    <a:pt x="62" y="102"/>
                  </a:cubicBezTo>
                  <a:cubicBezTo>
                    <a:pt x="62" y="102"/>
                    <a:pt x="62" y="102"/>
                    <a:pt x="62" y="102"/>
                  </a:cubicBezTo>
                  <a:cubicBezTo>
                    <a:pt x="61" y="103"/>
                    <a:pt x="61" y="103"/>
                    <a:pt x="61" y="103"/>
                  </a:cubicBezTo>
                  <a:cubicBezTo>
                    <a:pt x="53" y="104"/>
                    <a:pt x="45" y="100"/>
                    <a:pt x="43" y="92"/>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4">
              <a:extLst>
                <a:ext uri="{FF2B5EF4-FFF2-40B4-BE49-F238E27FC236}">
                  <a16:creationId xmlns:a16="http://schemas.microsoft.com/office/drawing/2014/main" id="{363BD186-7A6F-4544-995D-CE67F2B4886D}"/>
                </a:ext>
              </a:extLst>
            </p:cNvPr>
            <p:cNvSpPr>
              <a:spLocks/>
            </p:cNvSpPr>
            <p:nvPr/>
          </p:nvSpPr>
          <p:spPr bwMode="auto">
            <a:xfrm>
              <a:off x="5574425" y="763434"/>
              <a:ext cx="34925" cy="93663"/>
            </a:xfrm>
            <a:custGeom>
              <a:avLst/>
              <a:gdLst>
                <a:gd name="T0" fmla="*/ 9 w 22"/>
                <a:gd name="T1" fmla="*/ 0 h 59"/>
                <a:gd name="T2" fmla="*/ 0 w 22"/>
                <a:gd name="T3" fmla="*/ 2 h 59"/>
                <a:gd name="T4" fmla="*/ 14 w 22"/>
                <a:gd name="T5" fmla="*/ 59 h 59"/>
                <a:gd name="T6" fmla="*/ 22 w 22"/>
                <a:gd name="T7" fmla="*/ 57 h 59"/>
                <a:gd name="T8" fmla="*/ 9 w 22"/>
                <a:gd name="T9" fmla="*/ 0 h 59"/>
              </a:gdLst>
              <a:ahLst/>
              <a:cxnLst>
                <a:cxn ang="0">
                  <a:pos x="T0" y="T1"/>
                </a:cxn>
                <a:cxn ang="0">
                  <a:pos x="T2" y="T3"/>
                </a:cxn>
                <a:cxn ang="0">
                  <a:pos x="T4" y="T5"/>
                </a:cxn>
                <a:cxn ang="0">
                  <a:pos x="T6" y="T7"/>
                </a:cxn>
                <a:cxn ang="0">
                  <a:pos x="T8" y="T9"/>
                </a:cxn>
              </a:cxnLst>
              <a:rect l="0" t="0" r="r" b="b"/>
              <a:pathLst>
                <a:path w="22" h="59">
                  <a:moveTo>
                    <a:pt x="9" y="0"/>
                  </a:moveTo>
                  <a:lnTo>
                    <a:pt x="0" y="2"/>
                  </a:lnTo>
                  <a:lnTo>
                    <a:pt x="14" y="59"/>
                  </a:lnTo>
                  <a:lnTo>
                    <a:pt x="22" y="57"/>
                  </a:lnTo>
                  <a:lnTo>
                    <a:pt x="9" y="0"/>
                  </a:ln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5">
              <a:extLst>
                <a:ext uri="{FF2B5EF4-FFF2-40B4-BE49-F238E27FC236}">
                  <a16:creationId xmlns:a16="http://schemas.microsoft.com/office/drawing/2014/main" id="{953C2061-CD59-4BC0-9016-CB8D339EE2B3}"/>
                </a:ext>
              </a:extLst>
            </p:cNvPr>
            <p:cNvSpPr>
              <a:spLocks/>
            </p:cNvSpPr>
            <p:nvPr/>
          </p:nvSpPr>
          <p:spPr bwMode="auto">
            <a:xfrm>
              <a:off x="5691900" y="782484"/>
              <a:ext cx="666750" cy="376238"/>
            </a:xfrm>
            <a:custGeom>
              <a:avLst/>
              <a:gdLst>
                <a:gd name="T0" fmla="*/ 106 w 774"/>
                <a:gd name="T1" fmla="*/ 221 h 438"/>
                <a:gd name="T2" fmla="*/ 103 w 774"/>
                <a:gd name="T3" fmla="*/ 194 h 438"/>
                <a:gd name="T4" fmla="*/ 239 w 774"/>
                <a:gd name="T5" fmla="*/ 59 h 438"/>
                <a:gd name="T6" fmla="*/ 319 w 774"/>
                <a:gd name="T7" fmla="*/ 85 h 438"/>
                <a:gd name="T8" fmla="*/ 467 w 774"/>
                <a:gd name="T9" fmla="*/ 0 h 438"/>
                <a:gd name="T10" fmla="*/ 636 w 774"/>
                <a:gd name="T11" fmla="*/ 167 h 438"/>
                <a:gd name="T12" fmla="*/ 638 w 774"/>
                <a:gd name="T13" fmla="*/ 167 h 438"/>
                <a:gd name="T14" fmla="*/ 774 w 774"/>
                <a:gd name="T15" fmla="*/ 302 h 438"/>
                <a:gd name="T16" fmla="*/ 638 w 774"/>
                <a:gd name="T17" fmla="*/ 438 h 438"/>
                <a:gd name="T18" fmla="*/ 109 w 774"/>
                <a:gd name="T19" fmla="*/ 438 h 438"/>
                <a:gd name="T20" fmla="*/ 0 w 774"/>
                <a:gd name="T21" fmla="*/ 329 h 438"/>
                <a:gd name="T22" fmla="*/ 106 w 774"/>
                <a:gd name="T23" fmla="*/ 221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4" h="438">
                  <a:moveTo>
                    <a:pt x="106" y="221"/>
                  </a:moveTo>
                  <a:cubicBezTo>
                    <a:pt x="104" y="212"/>
                    <a:pt x="103" y="203"/>
                    <a:pt x="103" y="194"/>
                  </a:cubicBezTo>
                  <a:cubicBezTo>
                    <a:pt x="103" y="119"/>
                    <a:pt x="164" y="59"/>
                    <a:pt x="239" y="59"/>
                  </a:cubicBezTo>
                  <a:cubicBezTo>
                    <a:pt x="269" y="59"/>
                    <a:pt x="297" y="69"/>
                    <a:pt x="319" y="85"/>
                  </a:cubicBezTo>
                  <a:cubicBezTo>
                    <a:pt x="349" y="34"/>
                    <a:pt x="404" y="0"/>
                    <a:pt x="467" y="0"/>
                  </a:cubicBezTo>
                  <a:cubicBezTo>
                    <a:pt x="559" y="0"/>
                    <a:pt x="635" y="74"/>
                    <a:pt x="636" y="167"/>
                  </a:cubicBezTo>
                  <a:cubicBezTo>
                    <a:pt x="637" y="167"/>
                    <a:pt x="638" y="167"/>
                    <a:pt x="638" y="167"/>
                  </a:cubicBezTo>
                  <a:cubicBezTo>
                    <a:pt x="713" y="167"/>
                    <a:pt x="774" y="227"/>
                    <a:pt x="774" y="302"/>
                  </a:cubicBezTo>
                  <a:cubicBezTo>
                    <a:pt x="774" y="377"/>
                    <a:pt x="713" y="438"/>
                    <a:pt x="638" y="438"/>
                  </a:cubicBezTo>
                  <a:cubicBezTo>
                    <a:pt x="109" y="438"/>
                    <a:pt x="109" y="438"/>
                    <a:pt x="109" y="438"/>
                  </a:cubicBezTo>
                  <a:cubicBezTo>
                    <a:pt x="49" y="438"/>
                    <a:pt x="0" y="389"/>
                    <a:pt x="0" y="329"/>
                  </a:cubicBezTo>
                  <a:cubicBezTo>
                    <a:pt x="0" y="270"/>
                    <a:pt x="47" y="222"/>
                    <a:pt x="106" y="221"/>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E6602438-F7D0-43EF-B20D-FFB0284C848B}"/>
                </a:ext>
              </a:extLst>
            </p:cNvPr>
            <p:cNvSpPr>
              <a:spLocks/>
            </p:cNvSpPr>
            <p:nvPr/>
          </p:nvSpPr>
          <p:spPr bwMode="auto">
            <a:xfrm>
              <a:off x="5691900" y="990447"/>
              <a:ext cx="649288" cy="168275"/>
            </a:xfrm>
            <a:custGeom>
              <a:avLst/>
              <a:gdLst>
                <a:gd name="T0" fmla="*/ 44 w 754"/>
                <a:gd name="T1" fmla="*/ 0 h 196"/>
                <a:gd name="T2" fmla="*/ 30 w 754"/>
                <a:gd name="T3" fmla="*/ 52 h 196"/>
                <a:gd name="T4" fmla="*/ 139 w 754"/>
                <a:gd name="T5" fmla="*/ 161 h 196"/>
                <a:gd name="T6" fmla="*/ 668 w 754"/>
                <a:gd name="T7" fmla="*/ 161 h 196"/>
                <a:gd name="T8" fmla="*/ 754 w 754"/>
                <a:gd name="T9" fmla="*/ 130 h 196"/>
                <a:gd name="T10" fmla="*/ 638 w 754"/>
                <a:gd name="T11" fmla="*/ 196 h 196"/>
                <a:gd name="T12" fmla="*/ 109 w 754"/>
                <a:gd name="T13" fmla="*/ 196 h 196"/>
                <a:gd name="T14" fmla="*/ 0 w 754"/>
                <a:gd name="T15" fmla="*/ 87 h 196"/>
                <a:gd name="T16" fmla="*/ 44 w 754"/>
                <a:gd name="T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4" h="196">
                  <a:moveTo>
                    <a:pt x="44" y="0"/>
                  </a:moveTo>
                  <a:cubicBezTo>
                    <a:pt x="35" y="16"/>
                    <a:pt x="30" y="34"/>
                    <a:pt x="30" y="52"/>
                  </a:cubicBezTo>
                  <a:cubicBezTo>
                    <a:pt x="30" y="112"/>
                    <a:pt x="79" y="161"/>
                    <a:pt x="139" y="161"/>
                  </a:cubicBezTo>
                  <a:cubicBezTo>
                    <a:pt x="668" y="161"/>
                    <a:pt x="668" y="161"/>
                    <a:pt x="668" y="161"/>
                  </a:cubicBezTo>
                  <a:cubicBezTo>
                    <a:pt x="701" y="161"/>
                    <a:pt x="731" y="149"/>
                    <a:pt x="754" y="130"/>
                  </a:cubicBezTo>
                  <a:cubicBezTo>
                    <a:pt x="730" y="169"/>
                    <a:pt x="687" y="196"/>
                    <a:pt x="638" y="196"/>
                  </a:cubicBezTo>
                  <a:cubicBezTo>
                    <a:pt x="109" y="196"/>
                    <a:pt x="109" y="196"/>
                    <a:pt x="109" y="196"/>
                  </a:cubicBezTo>
                  <a:cubicBezTo>
                    <a:pt x="49" y="196"/>
                    <a:pt x="0" y="147"/>
                    <a:pt x="0" y="87"/>
                  </a:cubicBezTo>
                  <a:cubicBezTo>
                    <a:pt x="0" y="52"/>
                    <a:pt x="17" y="20"/>
                    <a:pt x="4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17">
              <a:extLst>
                <a:ext uri="{FF2B5EF4-FFF2-40B4-BE49-F238E27FC236}">
                  <a16:creationId xmlns:a16="http://schemas.microsoft.com/office/drawing/2014/main" id="{00EAD82C-B573-44F1-99D3-3929E569496A}"/>
                </a:ext>
              </a:extLst>
            </p:cNvPr>
            <p:cNvSpPr>
              <a:spLocks noChangeArrowheads="1"/>
            </p:cNvSpPr>
            <p:nvPr/>
          </p:nvSpPr>
          <p:spPr bwMode="auto">
            <a:xfrm>
              <a:off x="5542675" y="1141259"/>
              <a:ext cx="850900" cy="392113"/>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8">
              <a:extLst>
                <a:ext uri="{FF2B5EF4-FFF2-40B4-BE49-F238E27FC236}">
                  <a16:creationId xmlns:a16="http://schemas.microsoft.com/office/drawing/2014/main" id="{9B62D34E-0636-4315-8BEA-19BEA3C5ED41}"/>
                </a:ext>
              </a:extLst>
            </p:cNvPr>
            <p:cNvSpPr>
              <a:spLocks/>
            </p:cNvSpPr>
            <p:nvPr/>
          </p:nvSpPr>
          <p:spPr bwMode="auto">
            <a:xfrm>
              <a:off x="5626812" y="1141259"/>
              <a:ext cx="766763" cy="312738"/>
            </a:xfrm>
            <a:custGeom>
              <a:avLst/>
              <a:gdLst>
                <a:gd name="T0" fmla="*/ 0 w 891"/>
                <a:gd name="T1" fmla="*/ 365 h 365"/>
                <a:gd name="T2" fmla="*/ 891 w 891"/>
                <a:gd name="T3" fmla="*/ 0 h 365"/>
                <a:gd name="T4" fmla="*/ 0 w 891"/>
                <a:gd name="T5" fmla="*/ 0 h 365"/>
                <a:gd name="T6" fmla="*/ 0 w 891"/>
                <a:gd name="T7" fmla="*/ 365 h 365"/>
              </a:gdLst>
              <a:ahLst/>
              <a:cxnLst>
                <a:cxn ang="0">
                  <a:pos x="T0" y="T1"/>
                </a:cxn>
                <a:cxn ang="0">
                  <a:pos x="T2" y="T3"/>
                </a:cxn>
                <a:cxn ang="0">
                  <a:pos x="T4" y="T5"/>
                </a:cxn>
                <a:cxn ang="0">
                  <a:pos x="T6" y="T7"/>
                </a:cxn>
              </a:cxnLst>
              <a:rect l="0" t="0" r="r" b="b"/>
              <a:pathLst>
                <a:path w="891" h="365">
                  <a:moveTo>
                    <a:pt x="0" y="365"/>
                  </a:moveTo>
                  <a:cubicBezTo>
                    <a:pt x="0" y="365"/>
                    <a:pt x="152" y="0"/>
                    <a:pt x="891" y="0"/>
                  </a:cubicBezTo>
                  <a:cubicBezTo>
                    <a:pt x="51" y="0"/>
                    <a:pt x="0" y="0"/>
                    <a:pt x="0" y="0"/>
                  </a:cubicBezTo>
                  <a:lnTo>
                    <a:pt x="0" y="365"/>
                  </a:lnTo>
                  <a:close/>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9">
              <a:extLst>
                <a:ext uri="{FF2B5EF4-FFF2-40B4-BE49-F238E27FC236}">
                  <a16:creationId xmlns:a16="http://schemas.microsoft.com/office/drawing/2014/main" id="{1A65BA76-6EDA-4D9B-AB25-6A76F54AB1F3}"/>
                </a:ext>
              </a:extLst>
            </p:cNvPr>
            <p:cNvSpPr>
              <a:spLocks/>
            </p:cNvSpPr>
            <p:nvPr/>
          </p:nvSpPr>
          <p:spPr bwMode="auto">
            <a:xfrm>
              <a:off x="5614112" y="1512734"/>
              <a:ext cx="779463" cy="20638"/>
            </a:xfrm>
            <a:custGeom>
              <a:avLst/>
              <a:gdLst>
                <a:gd name="T0" fmla="*/ 904 w 904"/>
                <a:gd name="T1" fmla="*/ 24 h 24"/>
                <a:gd name="T2" fmla="*/ 904 w 904"/>
                <a:gd name="T3" fmla="*/ 0 h 24"/>
                <a:gd name="T4" fmla="*/ 29 w 904"/>
                <a:gd name="T5" fmla="*/ 0 h 24"/>
                <a:gd name="T6" fmla="*/ 0 w 904"/>
                <a:gd name="T7" fmla="*/ 24 h 24"/>
                <a:gd name="T8" fmla="*/ 904 w 904"/>
                <a:gd name="T9" fmla="*/ 24 h 24"/>
              </a:gdLst>
              <a:ahLst/>
              <a:cxnLst>
                <a:cxn ang="0">
                  <a:pos x="T0" y="T1"/>
                </a:cxn>
                <a:cxn ang="0">
                  <a:pos x="T2" y="T3"/>
                </a:cxn>
                <a:cxn ang="0">
                  <a:pos x="T4" y="T5"/>
                </a:cxn>
                <a:cxn ang="0">
                  <a:pos x="T6" y="T7"/>
                </a:cxn>
                <a:cxn ang="0">
                  <a:pos x="T8" y="T9"/>
                </a:cxn>
              </a:cxnLst>
              <a:rect l="0" t="0" r="r" b="b"/>
              <a:pathLst>
                <a:path w="904" h="24">
                  <a:moveTo>
                    <a:pt x="904" y="24"/>
                  </a:moveTo>
                  <a:cubicBezTo>
                    <a:pt x="904" y="0"/>
                    <a:pt x="904" y="0"/>
                    <a:pt x="904" y="0"/>
                  </a:cubicBezTo>
                  <a:cubicBezTo>
                    <a:pt x="29" y="0"/>
                    <a:pt x="29" y="0"/>
                    <a:pt x="29" y="0"/>
                  </a:cubicBezTo>
                  <a:cubicBezTo>
                    <a:pt x="26" y="14"/>
                    <a:pt x="15" y="24"/>
                    <a:pt x="0" y="24"/>
                  </a:cubicBezTo>
                  <a:lnTo>
                    <a:pt x="904" y="24"/>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0">
              <a:extLst>
                <a:ext uri="{FF2B5EF4-FFF2-40B4-BE49-F238E27FC236}">
                  <a16:creationId xmlns:a16="http://schemas.microsoft.com/office/drawing/2014/main" id="{52A7EBBC-0383-49A5-9CAE-201618644831}"/>
                </a:ext>
              </a:extLst>
            </p:cNvPr>
            <p:cNvSpPr>
              <a:spLocks/>
            </p:cNvSpPr>
            <p:nvPr/>
          </p:nvSpPr>
          <p:spPr bwMode="auto">
            <a:xfrm>
              <a:off x="5450600" y="1042834"/>
              <a:ext cx="193675" cy="490538"/>
            </a:xfrm>
            <a:custGeom>
              <a:avLst/>
              <a:gdLst>
                <a:gd name="T0" fmla="*/ 225 w 225"/>
                <a:gd name="T1" fmla="*/ 115 h 571"/>
                <a:gd name="T2" fmla="*/ 128 w 225"/>
                <a:gd name="T3" fmla="*/ 12 h 571"/>
                <a:gd name="T4" fmla="*/ 89 w 225"/>
                <a:gd name="T5" fmla="*/ 12 h 571"/>
                <a:gd name="T6" fmla="*/ 1 w 225"/>
                <a:gd name="T7" fmla="*/ 113 h 571"/>
                <a:gd name="T8" fmla="*/ 0 w 225"/>
                <a:gd name="T9" fmla="*/ 116 h 571"/>
                <a:gd name="T10" fmla="*/ 0 w 225"/>
                <a:gd name="T11" fmla="*/ 557 h 571"/>
                <a:gd name="T12" fmla="*/ 14 w 225"/>
                <a:gd name="T13" fmla="*/ 571 h 571"/>
                <a:gd name="T14" fmla="*/ 210 w 225"/>
                <a:gd name="T15" fmla="*/ 571 h 571"/>
                <a:gd name="T16" fmla="*/ 225 w 225"/>
                <a:gd name="T17" fmla="*/ 557 h 571"/>
                <a:gd name="T18" fmla="*/ 225 w 225"/>
                <a:gd name="T19" fmla="*/ 11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571">
                  <a:moveTo>
                    <a:pt x="225" y="115"/>
                  </a:moveTo>
                  <a:cubicBezTo>
                    <a:pt x="128" y="12"/>
                    <a:pt x="128" y="12"/>
                    <a:pt x="128" y="12"/>
                  </a:cubicBezTo>
                  <a:cubicBezTo>
                    <a:pt x="117" y="0"/>
                    <a:pt x="100" y="0"/>
                    <a:pt x="89" y="12"/>
                  </a:cubicBezTo>
                  <a:cubicBezTo>
                    <a:pt x="1" y="113"/>
                    <a:pt x="1" y="113"/>
                    <a:pt x="1" y="113"/>
                  </a:cubicBezTo>
                  <a:cubicBezTo>
                    <a:pt x="0" y="114"/>
                    <a:pt x="0" y="115"/>
                    <a:pt x="0" y="116"/>
                  </a:cubicBezTo>
                  <a:cubicBezTo>
                    <a:pt x="0" y="557"/>
                    <a:pt x="0" y="557"/>
                    <a:pt x="0" y="557"/>
                  </a:cubicBezTo>
                  <a:cubicBezTo>
                    <a:pt x="0" y="565"/>
                    <a:pt x="6" y="571"/>
                    <a:pt x="14" y="571"/>
                  </a:cubicBezTo>
                  <a:cubicBezTo>
                    <a:pt x="210" y="571"/>
                    <a:pt x="210" y="571"/>
                    <a:pt x="210" y="571"/>
                  </a:cubicBezTo>
                  <a:cubicBezTo>
                    <a:pt x="218" y="571"/>
                    <a:pt x="225" y="565"/>
                    <a:pt x="225" y="557"/>
                  </a:cubicBezTo>
                  <a:lnTo>
                    <a:pt x="225" y="115"/>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1">
              <a:extLst>
                <a:ext uri="{FF2B5EF4-FFF2-40B4-BE49-F238E27FC236}">
                  <a16:creationId xmlns:a16="http://schemas.microsoft.com/office/drawing/2014/main" id="{40AAC9B1-B1E1-4510-A8D9-F7E4174C0DA5}"/>
                </a:ext>
              </a:extLst>
            </p:cNvPr>
            <p:cNvSpPr>
              <a:spLocks/>
            </p:cNvSpPr>
            <p:nvPr/>
          </p:nvSpPr>
          <p:spPr bwMode="auto">
            <a:xfrm>
              <a:off x="6010987" y="1095222"/>
              <a:ext cx="349250" cy="471488"/>
            </a:xfrm>
            <a:custGeom>
              <a:avLst/>
              <a:gdLst>
                <a:gd name="T0" fmla="*/ 17 w 404"/>
                <a:gd name="T1" fmla="*/ 550 h 550"/>
                <a:gd name="T2" fmla="*/ 0 w 404"/>
                <a:gd name="T3" fmla="*/ 534 h 550"/>
                <a:gd name="T4" fmla="*/ 0 w 404"/>
                <a:gd name="T5" fmla="*/ 17 h 550"/>
                <a:gd name="T6" fmla="*/ 17 w 404"/>
                <a:gd name="T7" fmla="*/ 0 h 550"/>
                <a:gd name="T8" fmla="*/ 388 w 404"/>
                <a:gd name="T9" fmla="*/ 0 h 550"/>
                <a:gd name="T10" fmla="*/ 404 w 404"/>
                <a:gd name="T11" fmla="*/ 17 h 550"/>
                <a:gd name="T12" fmla="*/ 404 w 404"/>
                <a:gd name="T13" fmla="*/ 534 h 550"/>
                <a:gd name="T14" fmla="*/ 388 w 404"/>
                <a:gd name="T15" fmla="*/ 550 h 550"/>
                <a:gd name="T16" fmla="*/ 17 w 404"/>
                <a:gd name="T17" fmla="*/ 55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4" h="550">
                  <a:moveTo>
                    <a:pt x="17" y="550"/>
                  </a:moveTo>
                  <a:cubicBezTo>
                    <a:pt x="8" y="550"/>
                    <a:pt x="0" y="543"/>
                    <a:pt x="0" y="534"/>
                  </a:cubicBezTo>
                  <a:cubicBezTo>
                    <a:pt x="0" y="17"/>
                    <a:pt x="0" y="17"/>
                    <a:pt x="0" y="17"/>
                  </a:cubicBezTo>
                  <a:cubicBezTo>
                    <a:pt x="0" y="8"/>
                    <a:pt x="8" y="0"/>
                    <a:pt x="17" y="0"/>
                  </a:cubicBezTo>
                  <a:cubicBezTo>
                    <a:pt x="388" y="0"/>
                    <a:pt x="388" y="0"/>
                    <a:pt x="388" y="0"/>
                  </a:cubicBezTo>
                  <a:cubicBezTo>
                    <a:pt x="396" y="0"/>
                    <a:pt x="404" y="8"/>
                    <a:pt x="404" y="17"/>
                  </a:cubicBezTo>
                  <a:cubicBezTo>
                    <a:pt x="404" y="534"/>
                    <a:pt x="404" y="534"/>
                    <a:pt x="404" y="534"/>
                  </a:cubicBezTo>
                  <a:cubicBezTo>
                    <a:pt x="404" y="543"/>
                    <a:pt x="396" y="550"/>
                    <a:pt x="388" y="550"/>
                  </a:cubicBezTo>
                  <a:lnTo>
                    <a:pt x="17" y="5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2">
              <a:extLst>
                <a:ext uri="{FF2B5EF4-FFF2-40B4-BE49-F238E27FC236}">
                  <a16:creationId xmlns:a16="http://schemas.microsoft.com/office/drawing/2014/main" id="{A4C1EA3A-3CE5-42F9-9574-67155C53617F}"/>
                </a:ext>
              </a:extLst>
            </p:cNvPr>
            <p:cNvSpPr>
              <a:spLocks/>
            </p:cNvSpPr>
            <p:nvPr/>
          </p:nvSpPr>
          <p:spPr bwMode="auto">
            <a:xfrm>
              <a:off x="6017337" y="1095222"/>
              <a:ext cx="347663" cy="471488"/>
            </a:xfrm>
            <a:custGeom>
              <a:avLst/>
              <a:gdLst>
                <a:gd name="T0" fmla="*/ 16 w 403"/>
                <a:gd name="T1" fmla="*/ 550 h 550"/>
                <a:gd name="T2" fmla="*/ 0 w 403"/>
                <a:gd name="T3" fmla="*/ 534 h 550"/>
                <a:gd name="T4" fmla="*/ 0 w 403"/>
                <a:gd name="T5" fmla="*/ 17 h 550"/>
                <a:gd name="T6" fmla="*/ 16 w 403"/>
                <a:gd name="T7" fmla="*/ 0 h 550"/>
                <a:gd name="T8" fmla="*/ 387 w 403"/>
                <a:gd name="T9" fmla="*/ 0 h 550"/>
                <a:gd name="T10" fmla="*/ 403 w 403"/>
                <a:gd name="T11" fmla="*/ 17 h 550"/>
                <a:gd name="T12" fmla="*/ 403 w 403"/>
                <a:gd name="T13" fmla="*/ 534 h 550"/>
                <a:gd name="T14" fmla="*/ 387 w 403"/>
                <a:gd name="T15" fmla="*/ 550 h 550"/>
                <a:gd name="T16" fmla="*/ 16 w 403"/>
                <a:gd name="T17" fmla="*/ 55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3" h="550">
                  <a:moveTo>
                    <a:pt x="16" y="550"/>
                  </a:moveTo>
                  <a:cubicBezTo>
                    <a:pt x="7" y="550"/>
                    <a:pt x="0" y="543"/>
                    <a:pt x="0" y="534"/>
                  </a:cubicBezTo>
                  <a:cubicBezTo>
                    <a:pt x="0" y="17"/>
                    <a:pt x="0" y="17"/>
                    <a:pt x="0" y="17"/>
                  </a:cubicBezTo>
                  <a:cubicBezTo>
                    <a:pt x="0" y="8"/>
                    <a:pt x="7" y="0"/>
                    <a:pt x="16" y="0"/>
                  </a:cubicBezTo>
                  <a:cubicBezTo>
                    <a:pt x="387" y="0"/>
                    <a:pt x="387" y="0"/>
                    <a:pt x="387" y="0"/>
                  </a:cubicBezTo>
                  <a:cubicBezTo>
                    <a:pt x="396" y="0"/>
                    <a:pt x="403" y="8"/>
                    <a:pt x="403" y="17"/>
                  </a:cubicBezTo>
                  <a:cubicBezTo>
                    <a:pt x="403" y="534"/>
                    <a:pt x="403" y="534"/>
                    <a:pt x="403" y="534"/>
                  </a:cubicBezTo>
                  <a:cubicBezTo>
                    <a:pt x="403" y="543"/>
                    <a:pt x="396" y="550"/>
                    <a:pt x="387" y="550"/>
                  </a:cubicBezTo>
                  <a:lnTo>
                    <a:pt x="16" y="55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23">
              <a:extLst>
                <a:ext uri="{FF2B5EF4-FFF2-40B4-BE49-F238E27FC236}">
                  <a16:creationId xmlns:a16="http://schemas.microsoft.com/office/drawing/2014/main" id="{3741A3A5-C0E5-4A27-A6DF-9BDF50C4C6BE}"/>
                </a:ext>
              </a:extLst>
            </p:cNvPr>
            <p:cNvSpPr>
              <a:spLocks noChangeArrowheads="1"/>
            </p:cNvSpPr>
            <p:nvPr/>
          </p:nvSpPr>
          <p:spPr bwMode="auto">
            <a:xfrm>
              <a:off x="6055437" y="1133322"/>
              <a:ext cx="269875" cy="3952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4">
              <a:extLst>
                <a:ext uri="{FF2B5EF4-FFF2-40B4-BE49-F238E27FC236}">
                  <a16:creationId xmlns:a16="http://schemas.microsoft.com/office/drawing/2014/main" id="{ED1ACD9A-F01E-46EA-B7FC-7D37D68633C7}"/>
                </a:ext>
              </a:extLst>
            </p:cNvPr>
            <p:cNvSpPr>
              <a:spLocks/>
            </p:cNvSpPr>
            <p:nvPr/>
          </p:nvSpPr>
          <p:spPr bwMode="auto">
            <a:xfrm>
              <a:off x="6338012" y="1331759"/>
              <a:ext cx="14288" cy="14288"/>
            </a:xfrm>
            <a:custGeom>
              <a:avLst/>
              <a:gdLst>
                <a:gd name="T0" fmla="*/ 0 w 9"/>
                <a:gd name="T1" fmla="*/ 0 h 9"/>
                <a:gd name="T2" fmla="*/ 1 w 9"/>
                <a:gd name="T3" fmla="*/ 9 h 9"/>
                <a:gd name="T4" fmla="*/ 7 w 9"/>
                <a:gd name="T5" fmla="*/ 9 h 9"/>
                <a:gd name="T6" fmla="*/ 9 w 9"/>
                <a:gd name="T7" fmla="*/ 0 h 9"/>
                <a:gd name="T8" fmla="*/ 0 w 9"/>
                <a:gd name="T9" fmla="*/ 0 h 9"/>
              </a:gdLst>
              <a:ahLst/>
              <a:cxnLst>
                <a:cxn ang="0">
                  <a:pos x="T0" y="T1"/>
                </a:cxn>
                <a:cxn ang="0">
                  <a:pos x="T2" y="T3"/>
                </a:cxn>
                <a:cxn ang="0">
                  <a:pos x="T4" y="T5"/>
                </a:cxn>
                <a:cxn ang="0">
                  <a:pos x="T6" y="T7"/>
                </a:cxn>
                <a:cxn ang="0">
                  <a:pos x="T8" y="T9"/>
                </a:cxn>
              </a:cxnLst>
              <a:rect l="0" t="0" r="r" b="b"/>
              <a:pathLst>
                <a:path w="9" h="9">
                  <a:moveTo>
                    <a:pt x="0" y="0"/>
                  </a:moveTo>
                  <a:lnTo>
                    <a:pt x="1" y="9"/>
                  </a:lnTo>
                  <a:lnTo>
                    <a:pt x="7" y="9"/>
                  </a:lnTo>
                  <a:lnTo>
                    <a:pt x="9"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25">
              <a:extLst>
                <a:ext uri="{FF2B5EF4-FFF2-40B4-BE49-F238E27FC236}">
                  <a16:creationId xmlns:a16="http://schemas.microsoft.com/office/drawing/2014/main" id="{686C4AB4-8840-4127-8298-7699E8B03AF8}"/>
                </a:ext>
              </a:extLst>
            </p:cNvPr>
            <p:cNvSpPr>
              <a:spLocks/>
            </p:cNvSpPr>
            <p:nvPr/>
          </p:nvSpPr>
          <p:spPr bwMode="auto">
            <a:xfrm>
              <a:off x="6655512" y="1522259"/>
              <a:ext cx="31750" cy="39688"/>
            </a:xfrm>
            <a:custGeom>
              <a:avLst/>
              <a:gdLst>
                <a:gd name="T0" fmla="*/ 15 w 37"/>
                <a:gd name="T1" fmla="*/ 39 h 47"/>
                <a:gd name="T2" fmla="*/ 0 w 37"/>
                <a:gd name="T3" fmla="*/ 10 h 47"/>
                <a:gd name="T4" fmla="*/ 19 w 37"/>
                <a:gd name="T5" fmla="*/ 0 h 47"/>
                <a:gd name="T6" fmla="*/ 34 w 37"/>
                <a:gd name="T7" fmla="*/ 30 h 47"/>
                <a:gd name="T8" fmla="*/ 30 w 37"/>
                <a:gd name="T9" fmla="*/ 44 h 47"/>
                <a:gd name="T10" fmla="*/ 30 w 37"/>
                <a:gd name="T11" fmla="*/ 44 h 47"/>
                <a:gd name="T12" fmla="*/ 15 w 37"/>
                <a:gd name="T13" fmla="*/ 39 h 47"/>
              </a:gdLst>
              <a:ahLst/>
              <a:cxnLst>
                <a:cxn ang="0">
                  <a:pos x="T0" y="T1"/>
                </a:cxn>
                <a:cxn ang="0">
                  <a:pos x="T2" y="T3"/>
                </a:cxn>
                <a:cxn ang="0">
                  <a:pos x="T4" y="T5"/>
                </a:cxn>
                <a:cxn ang="0">
                  <a:pos x="T6" y="T7"/>
                </a:cxn>
                <a:cxn ang="0">
                  <a:pos x="T8" y="T9"/>
                </a:cxn>
                <a:cxn ang="0">
                  <a:pos x="T10" y="T11"/>
                </a:cxn>
                <a:cxn ang="0">
                  <a:pos x="T12" y="T13"/>
                </a:cxn>
              </a:cxnLst>
              <a:rect l="0" t="0" r="r" b="b"/>
              <a:pathLst>
                <a:path w="37" h="47">
                  <a:moveTo>
                    <a:pt x="15" y="39"/>
                  </a:moveTo>
                  <a:cubicBezTo>
                    <a:pt x="0" y="10"/>
                    <a:pt x="0" y="10"/>
                    <a:pt x="0" y="10"/>
                  </a:cubicBezTo>
                  <a:cubicBezTo>
                    <a:pt x="19" y="0"/>
                    <a:pt x="19" y="0"/>
                    <a:pt x="19" y="0"/>
                  </a:cubicBezTo>
                  <a:cubicBezTo>
                    <a:pt x="34" y="30"/>
                    <a:pt x="34" y="30"/>
                    <a:pt x="34" y="30"/>
                  </a:cubicBezTo>
                  <a:cubicBezTo>
                    <a:pt x="37" y="35"/>
                    <a:pt x="35" y="41"/>
                    <a:pt x="30" y="44"/>
                  </a:cubicBezTo>
                  <a:cubicBezTo>
                    <a:pt x="30" y="44"/>
                    <a:pt x="30" y="44"/>
                    <a:pt x="30" y="44"/>
                  </a:cubicBezTo>
                  <a:cubicBezTo>
                    <a:pt x="25" y="47"/>
                    <a:pt x="18" y="45"/>
                    <a:pt x="15" y="3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26">
              <a:extLst>
                <a:ext uri="{FF2B5EF4-FFF2-40B4-BE49-F238E27FC236}">
                  <a16:creationId xmlns:a16="http://schemas.microsoft.com/office/drawing/2014/main" id="{CBB54F42-958A-45C0-B205-03DA61310BED}"/>
                </a:ext>
              </a:extLst>
            </p:cNvPr>
            <p:cNvSpPr>
              <a:spLocks/>
            </p:cNvSpPr>
            <p:nvPr/>
          </p:nvSpPr>
          <p:spPr bwMode="auto">
            <a:xfrm>
              <a:off x="6190375" y="676122"/>
              <a:ext cx="484188" cy="806450"/>
            </a:xfrm>
            <a:custGeom>
              <a:avLst/>
              <a:gdLst>
                <a:gd name="T0" fmla="*/ 58 w 305"/>
                <a:gd name="T1" fmla="*/ 0 h 508"/>
                <a:gd name="T2" fmla="*/ 19 w 305"/>
                <a:gd name="T3" fmla="*/ 20 h 508"/>
                <a:gd name="T4" fmla="*/ 0 w 305"/>
                <a:gd name="T5" fmla="*/ 29 h 508"/>
                <a:gd name="T6" fmla="*/ 247 w 305"/>
                <a:gd name="T7" fmla="*/ 508 h 508"/>
                <a:gd name="T8" fmla="*/ 267 w 305"/>
                <a:gd name="T9" fmla="*/ 499 h 508"/>
                <a:gd name="T10" fmla="*/ 305 w 305"/>
                <a:gd name="T11" fmla="*/ 479 h 508"/>
                <a:gd name="T12" fmla="*/ 58 w 305"/>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05" h="508">
                  <a:moveTo>
                    <a:pt x="58" y="0"/>
                  </a:moveTo>
                  <a:lnTo>
                    <a:pt x="19" y="20"/>
                  </a:lnTo>
                  <a:lnTo>
                    <a:pt x="0" y="29"/>
                  </a:lnTo>
                  <a:lnTo>
                    <a:pt x="247" y="508"/>
                  </a:lnTo>
                  <a:lnTo>
                    <a:pt x="267" y="499"/>
                  </a:lnTo>
                  <a:lnTo>
                    <a:pt x="305" y="479"/>
                  </a:lnTo>
                  <a:lnTo>
                    <a:pt x="58"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27">
              <a:extLst>
                <a:ext uri="{FF2B5EF4-FFF2-40B4-BE49-F238E27FC236}">
                  <a16:creationId xmlns:a16="http://schemas.microsoft.com/office/drawing/2014/main" id="{6A7D10B7-22CC-4FD5-9745-83DE58A569E2}"/>
                </a:ext>
              </a:extLst>
            </p:cNvPr>
            <p:cNvSpPr>
              <a:spLocks/>
            </p:cNvSpPr>
            <p:nvPr/>
          </p:nvSpPr>
          <p:spPr bwMode="auto">
            <a:xfrm>
              <a:off x="6185612" y="652309"/>
              <a:ext cx="87313" cy="65088"/>
            </a:xfrm>
            <a:custGeom>
              <a:avLst/>
              <a:gdLst>
                <a:gd name="T0" fmla="*/ 0 w 55"/>
                <a:gd name="T1" fmla="*/ 23 h 41"/>
                <a:gd name="T2" fmla="*/ 9 w 55"/>
                <a:gd name="T3" fmla="*/ 41 h 41"/>
                <a:gd name="T4" fmla="*/ 55 w 55"/>
                <a:gd name="T5" fmla="*/ 18 h 41"/>
                <a:gd name="T6" fmla="*/ 45 w 55"/>
                <a:gd name="T7" fmla="*/ 0 h 41"/>
                <a:gd name="T8" fmla="*/ 0 w 55"/>
                <a:gd name="T9" fmla="*/ 23 h 41"/>
              </a:gdLst>
              <a:ahLst/>
              <a:cxnLst>
                <a:cxn ang="0">
                  <a:pos x="T0" y="T1"/>
                </a:cxn>
                <a:cxn ang="0">
                  <a:pos x="T2" y="T3"/>
                </a:cxn>
                <a:cxn ang="0">
                  <a:pos x="T4" y="T5"/>
                </a:cxn>
                <a:cxn ang="0">
                  <a:pos x="T6" y="T7"/>
                </a:cxn>
                <a:cxn ang="0">
                  <a:pos x="T8" y="T9"/>
                </a:cxn>
              </a:cxnLst>
              <a:rect l="0" t="0" r="r" b="b"/>
              <a:pathLst>
                <a:path w="55" h="41">
                  <a:moveTo>
                    <a:pt x="0" y="23"/>
                  </a:moveTo>
                  <a:lnTo>
                    <a:pt x="9" y="41"/>
                  </a:lnTo>
                  <a:lnTo>
                    <a:pt x="55" y="18"/>
                  </a:lnTo>
                  <a:lnTo>
                    <a:pt x="45" y="0"/>
                  </a:lnTo>
                  <a:lnTo>
                    <a:pt x="0" y="23"/>
                  </a:lnTo>
                  <a:close/>
                </a:path>
              </a:pathLst>
            </a:custGeom>
            <a:solidFill>
              <a:srgbClr val="2811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28">
              <a:extLst>
                <a:ext uri="{FF2B5EF4-FFF2-40B4-BE49-F238E27FC236}">
                  <a16:creationId xmlns:a16="http://schemas.microsoft.com/office/drawing/2014/main" id="{9B339593-55D9-41A5-B7A6-D98F7E9482EF}"/>
                </a:ext>
              </a:extLst>
            </p:cNvPr>
            <p:cNvSpPr>
              <a:spLocks/>
            </p:cNvSpPr>
            <p:nvPr/>
          </p:nvSpPr>
          <p:spPr bwMode="auto">
            <a:xfrm>
              <a:off x="6582487" y="1436534"/>
              <a:ext cx="103188" cy="111125"/>
            </a:xfrm>
            <a:custGeom>
              <a:avLst/>
              <a:gdLst>
                <a:gd name="T0" fmla="*/ 65 w 65"/>
                <a:gd name="T1" fmla="*/ 61 h 70"/>
                <a:gd name="T2" fmla="*/ 58 w 65"/>
                <a:gd name="T3" fmla="*/ 0 h 70"/>
                <a:gd name="T4" fmla="*/ 0 w 65"/>
                <a:gd name="T5" fmla="*/ 29 h 70"/>
                <a:gd name="T6" fmla="*/ 46 w 65"/>
                <a:gd name="T7" fmla="*/ 70 h 70"/>
                <a:gd name="T8" fmla="*/ 65 w 65"/>
                <a:gd name="T9" fmla="*/ 61 h 70"/>
              </a:gdLst>
              <a:ahLst/>
              <a:cxnLst>
                <a:cxn ang="0">
                  <a:pos x="T0" y="T1"/>
                </a:cxn>
                <a:cxn ang="0">
                  <a:pos x="T2" y="T3"/>
                </a:cxn>
                <a:cxn ang="0">
                  <a:pos x="T4" y="T5"/>
                </a:cxn>
                <a:cxn ang="0">
                  <a:pos x="T6" y="T7"/>
                </a:cxn>
                <a:cxn ang="0">
                  <a:pos x="T8" y="T9"/>
                </a:cxn>
              </a:cxnLst>
              <a:rect l="0" t="0" r="r" b="b"/>
              <a:pathLst>
                <a:path w="65" h="70">
                  <a:moveTo>
                    <a:pt x="65" y="61"/>
                  </a:moveTo>
                  <a:lnTo>
                    <a:pt x="58" y="0"/>
                  </a:lnTo>
                  <a:lnTo>
                    <a:pt x="0" y="29"/>
                  </a:lnTo>
                  <a:lnTo>
                    <a:pt x="46" y="70"/>
                  </a:lnTo>
                  <a:lnTo>
                    <a:pt x="65" y="6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29">
              <a:extLst>
                <a:ext uri="{FF2B5EF4-FFF2-40B4-BE49-F238E27FC236}">
                  <a16:creationId xmlns:a16="http://schemas.microsoft.com/office/drawing/2014/main" id="{F76A8F6C-A6A4-424B-AC3D-2884B20C9666}"/>
                </a:ext>
              </a:extLst>
            </p:cNvPr>
            <p:cNvSpPr>
              <a:spLocks/>
            </p:cNvSpPr>
            <p:nvPr/>
          </p:nvSpPr>
          <p:spPr bwMode="auto">
            <a:xfrm>
              <a:off x="6190375" y="707872"/>
              <a:ext cx="423863" cy="774700"/>
            </a:xfrm>
            <a:custGeom>
              <a:avLst/>
              <a:gdLst>
                <a:gd name="T0" fmla="*/ 0 w 267"/>
                <a:gd name="T1" fmla="*/ 9 h 488"/>
                <a:gd name="T2" fmla="*/ 247 w 267"/>
                <a:gd name="T3" fmla="*/ 488 h 488"/>
                <a:gd name="T4" fmla="*/ 267 w 267"/>
                <a:gd name="T5" fmla="*/ 479 h 488"/>
                <a:gd name="T6" fmla="*/ 19 w 267"/>
                <a:gd name="T7" fmla="*/ 0 h 488"/>
                <a:gd name="T8" fmla="*/ 0 w 267"/>
                <a:gd name="T9" fmla="*/ 9 h 488"/>
              </a:gdLst>
              <a:ahLst/>
              <a:cxnLst>
                <a:cxn ang="0">
                  <a:pos x="T0" y="T1"/>
                </a:cxn>
                <a:cxn ang="0">
                  <a:pos x="T2" y="T3"/>
                </a:cxn>
                <a:cxn ang="0">
                  <a:pos x="T4" y="T5"/>
                </a:cxn>
                <a:cxn ang="0">
                  <a:pos x="T6" y="T7"/>
                </a:cxn>
                <a:cxn ang="0">
                  <a:pos x="T8" y="T9"/>
                </a:cxn>
              </a:cxnLst>
              <a:rect l="0" t="0" r="r" b="b"/>
              <a:pathLst>
                <a:path w="267" h="488">
                  <a:moveTo>
                    <a:pt x="0" y="9"/>
                  </a:moveTo>
                  <a:lnTo>
                    <a:pt x="247" y="488"/>
                  </a:lnTo>
                  <a:lnTo>
                    <a:pt x="267" y="479"/>
                  </a:lnTo>
                  <a:lnTo>
                    <a:pt x="19" y="0"/>
                  </a:lnTo>
                  <a:lnTo>
                    <a:pt x="0" y="9"/>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0">
              <a:extLst>
                <a:ext uri="{FF2B5EF4-FFF2-40B4-BE49-F238E27FC236}">
                  <a16:creationId xmlns:a16="http://schemas.microsoft.com/office/drawing/2014/main" id="{43B84676-971A-46D9-B63E-C899B096BE70}"/>
                </a:ext>
              </a:extLst>
            </p:cNvPr>
            <p:cNvSpPr>
              <a:spLocks/>
            </p:cNvSpPr>
            <p:nvPr/>
          </p:nvSpPr>
          <p:spPr bwMode="auto">
            <a:xfrm>
              <a:off x="6144337" y="584047"/>
              <a:ext cx="122238" cy="111125"/>
            </a:xfrm>
            <a:custGeom>
              <a:avLst/>
              <a:gdLst>
                <a:gd name="T0" fmla="*/ 110 w 141"/>
                <a:gd name="T1" fmla="*/ 12 h 128"/>
                <a:gd name="T2" fmla="*/ 87 w 141"/>
                <a:gd name="T3" fmla="*/ 4 h 128"/>
                <a:gd name="T4" fmla="*/ 47 w 141"/>
                <a:gd name="T5" fmla="*/ 25 h 128"/>
                <a:gd name="T6" fmla="*/ 31 w 141"/>
                <a:gd name="T7" fmla="*/ 33 h 128"/>
                <a:gd name="T8" fmla="*/ 16 w 141"/>
                <a:gd name="T9" fmla="*/ 40 h 128"/>
                <a:gd name="T10" fmla="*/ 11 w 141"/>
                <a:gd name="T11" fmla="*/ 43 h 128"/>
                <a:gd name="T12" fmla="*/ 4 w 141"/>
                <a:gd name="T13" fmla="*/ 66 h 128"/>
                <a:gd name="T14" fmla="*/ 36 w 141"/>
                <a:gd name="T15" fmla="*/ 128 h 128"/>
                <a:gd name="T16" fmla="*/ 71 w 141"/>
                <a:gd name="T17" fmla="*/ 109 h 128"/>
                <a:gd name="T18" fmla="*/ 141 w 141"/>
                <a:gd name="T19" fmla="*/ 73 h 128"/>
                <a:gd name="T20" fmla="*/ 110 w 141"/>
                <a:gd name="T21" fmla="*/ 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128">
                  <a:moveTo>
                    <a:pt x="110" y="12"/>
                  </a:moveTo>
                  <a:cubicBezTo>
                    <a:pt x="106" y="3"/>
                    <a:pt x="95" y="0"/>
                    <a:pt x="87" y="4"/>
                  </a:cubicBezTo>
                  <a:cubicBezTo>
                    <a:pt x="47" y="25"/>
                    <a:pt x="47" y="25"/>
                    <a:pt x="47" y="25"/>
                  </a:cubicBezTo>
                  <a:cubicBezTo>
                    <a:pt x="43" y="27"/>
                    <a:pt x="37" y="30"/>
                    <a:pt x="31" y="33"/>
                  </a:cubicBezTo>
                  <a:cubicBezTo>
                    <a:pt x="26" y="35"/>
                    <a:pt x="20" y="38"/>
                    <a:pt x="16" y="40"/>
                  </a:cubicBezTo>
                  <a:cubicBezTo>
                    <a:pt x="11" y="43"/>
                    <a:pt x="11" y="43"/>
                    <a:pt x="11" y="43"/>
                  </a:cubicBezTo>
                  <a:cubicBezTo>
                    <a:pt x="3" y="47"/>
                    <a:pt x="0" y="58"/>
                    <a:pt x="4" y="66"/>
                  </a:cubicBezTo>
                  <a:cubicBezTo>
                    <a:pt x="36" y="128"/>
                    <a:pt x="36" y="128"/>
                    <a:pt x="36" y="128"/>
                  </a:cubicBezTo>
                  <a:cubicBezTo>
                    <a:pt x="71" y="109"/>
                    <a:pt x="71" y="109"/>
                    <a:pt x="71" y="109"/>
                  </a:cubicBezTo>
                  <a:cubicBezTo>
                    <a:pt x="141" y="73"/>
                    <a:pt x="141" y="73"/>
                    <a:pt x="141" y="73"/>
                  </a:cubicBezTo>
                  <a:lnTo>
                    <a:pt x="110" y="12"/>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1">
              <a:extLst>
                <a:ext uri="{FF2B5EF4-FFF2-40B4-BE49-F238E27FC236}">
                  <a16:creationId xmlns:a16="http://schemas.microsoft.com/office/drawing/2014/main" id="{01AB0629-C0F9-485F-89A8-06C7BE54C943}"/>
                </a:ext>
              </a:extLst>
            </p:cNvPr>
            <p:cNvSpPr>
              <a:spLocks/>
            </p:cNvSpPr>
            <p:nvPr/>
          </p:nvSpPr>
          <p:spPr bwMode="auto">
            <a:xfrm>
              <a:off x="6145925" y="614209"/>
              <a:ext cx="58738" cy="79375"/>
            </a:xfrm>
            <a:custGeom>
              <a:avLst/>
              <a:gdLst>
                <a:gd name="T0" fmla="*/ 68 w 69"/>
                <a:gd name="T1" fmla="*/ 71 h 93"/>
                <a:gd name="T2" fmla="*/ 33 w 69"/>
                <a:gd name="T3" fmla="*/ 3 h 93"/>
                <a:gd name="T4" fmla="*/ 26 w 69"/>
                <a:gd name="T5" fmla="*/ 1 h 93"/>
                <a:gd name="T6" fmla="*/ 15 w 69"/>
                <a:gd name="T7" fmla="*/ 6 h 93"/>
                <a:gd name="T8" fmla="*/ 15 w 69"/>
                <a:gd name="T9" fmla="*/ 6 h 93"/>
                <a:gd name="T10" fmla="*/ 5 w 69"/>
                <a:gd name="T11" fmla="*/ 37 h 93"/>
                <a:gd name="T12" fmla="*/ 32 w 69"/>
                <a:gd name="T13" fmla="*/ 89 h 93"/>
                <a:gd name="T14" fmla="*/ 39 w 69"/>
                <a:gd name="T15" fmla="*/ 91 h 93"/>
                <a:gd name="T16" fmla="*/ 65 w 69"/>
                <a:gd name="T17" fmla="*/ 78 h 93"/>
                <a:gd name="T18" fmla="*/ 68 w 69"/>
                <a:gd name="T19" fmla="*/ 7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93">
                  <a:moveTo>
                    <a:pt x="68" y="71"/>
                  </a:moveTo>
                  <a:cubicBezTo>
                    <a:pt x="33" y="3"/>
                    <a:pt x="33" y="3"/>
                    <a:pt x="33" y="3"/>
                  </a:cubicBezTo>
                  <a:cubicBezTo>
                    <a:pt x="31" y="1"/>
                    <a:pt x="28" y="0"/>
                    <a:pt x="26" y="1"/>
                  </a:cubicBezTo>
                  <a:cubicBezTo>
                    <a:pt x="22" y="3"/>
                    <a:pt x="18" y="5"/>
                    <a:pt x="15" y="6"/>
                  </a:cubicBezTo>
                  <a:cubicBezTo>
                    <a:pt x="15" y="6"/>
                    <a:pt x="15" y="6"/>
                    <a:pt x="15" y="6"/>
                  </a:cubicBezTo>
                  <a:cubicBezTo>
                    <a:pt x="4" y="12"/>
                    <a:pt x="0" y="26"/>
                    <a:pt x="5" y="37"/>
                  </a:cubicBezTo>
                  <a:cubicBezTo>
                    <a:pt x="32" y="89"/>
                    <a:pt x="32" y="89"/>
                    <a:pt x="32" y="89"/>
                  </a:cubicBezTo>
                  <a:cubicBezTo>
                    <a:pt x="34" y="92"/>
                    <a:pt x="37" y="93"/>
                    <a:pt x="39" y="91"/>
                  </a:cubicBezTo>
                  <a:cubicBezTo>
                    <a:pt x="65" y="78"/>
                    <a:pt x="65" y="78"/>
                    <a:pt x="65" y="78"/>
                  </a:cubicBezTo>
                  <a:cubicBezTo>
                    <a:pt x="68" y="77"/>
                    <a:pt x="69" y="73"/>
                    <a:pt x="68" y="71"/>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32">
              <a:extLst>
                <a:ext uri="{FF2B5EF4-FFF2-40B4-BE49-F238E27FC236}">
                  <a16:creationId xmlns:a16="http://schemas.microsoft.com/office/drawing/2014/main" id="{79591EEF-B267-41D5-8AFE-5DC1EE045368}"/>
                </a:ext>
              </a:extLst>
            </p:cNvPr>
            <p:cNvSpPr>
              <a:spLocks/>
            </p:cNvSpPr>
            <p:nvPr/>
          </p:nvSpPr>
          <p:spPr bwMode="auto">
            <a:xfrm>
              <a:off x="6544387" y="1177772"/>
              <a:ext cx="68263" cy="115888"/>
            </a:xfrm>
            <a:custGeom>
              <a:avLst/>
              <a:gdLst>
                <a:gd name="T0" fmla="*/ 36 w 43"/>
                <a:gd name="T1" fmla="*/ 73 h 73"/>
                <a:gd name="T2" fmla="*/ 0 w 43"/>
                <a:gd name="T3" fmla="*/ 4 h 73"/>
                <a:gd name="T4" fmla="*/ 7 w 43"/>
                <a:gd name="T5" fmla="*/ 0 h 73"/>
                <a:gd name="T6" fmla="*/ 43 w 43"/>
                <a:gd name="T7" fmla="*/ 69 h 73"/>
                <a:gd name="T8" fmla="*/ 36 w 43"/>
                <a:gd name="T9" fmla="*/ 73 h 73"/>
              </a:gdLst>
              <a:ahLst/>
              <a:cxnLst>
                <a:cxn ang="0">
                  <a:pos x="T0" y="T1"/>
                </a:cxn>
                <a:cxn ang="0">
                  <a:pos x="T2" y="T3"/>
                </a:cxn>
                <a:cxn ang="0">
                  <a:pos x="T4" y="T5"/>
                </a:cxn>
                <a:cxn ang="0">
                  <a:pos x="T6" y="T7"/>
                </a:cxn>
                <a:cxn ang="0">
                  <a:pos x="T8" y="T9"/>
                </a:cxn>
              </a:cxnLst>
              <a:rect l="0" t="0" r="r" b="b"/>
              <a:pathLst>
                <a:path w="43" h="73">
                  <a:moveTo>
                    <a:pt x="36" y="73"/>
                  </a:moveTo>
                  <a:lnTo>
                    <a:pt x="0" y="4"/>
                  </a:lnTo>
                  <a:lnTo>
                    <a:pt x="7" y="0"/>
                  </a:lnTo>
                  <a:lnTo>
                    <a:pt x="43" y="69"/>
                  </a:lnTo>
                  <a:lnTo>
                    <a:pt x="36"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3">
              <a:extLst>
                <a:ext uri="{FF2B5EF4-FFF2-40B4-BE49-F238E27FC236}">
                  <a16:creationId xmlns:a16="http://schemas.microsoft.com/office/drawing/2014/main" id="{9FE5C199-9341-4E62-BB98-6934D034D92E}"/>
                </a:ext>
              </a:extLst>
            </p:cNvPr>
            <p:cNvSpPr>
              <a:spLocks/>
            </p:cNvSpPr>
            <p:nvPr/>
          </p:nvSpPr>
          <p:spPr bwMode="auto">
            <a:xfrm>
              <a:off x="6544387" y="1180947"/>
              <a:ext cx="63500" cy="112713"/>
            </a:xfrm>
            <a:custGeom>
              <a:avLst/>
              <a:gdLst>
                <a:gd name="T0" fmla="*/ 36 w 40"/>
                <a:gd name="T1" fmla="*/ 71 h 71"/>
                <a:gd name="T2" fmla="*/ 0 w 40"/>
                <a:gd name="T3" fmla="*/ 2 h 71"/>
                <a:gd name="T4" fmla="*/ 4 w 40"/>
                <a:gd name="T5" fmla="*/ 0 h 71"/>
                <a:gd name="T6" fmla="*/ 40 w 40"/>
                <a:gd name="T7" fmla="*/ 69 h 71"/>
                <a:gd name="T8" fmla="*/ 36 w 40"/>
                <a:gd name="T9" fmla="*/ 71 h 71"/>
              </a:gdLst>
              <a:ahLst/>
              <a:cxnLst>
                <a:cxn ang="0">
                  <a:pos x="T0" y="T1"/>
                </a:cxn>
                <a:cxn ang="0">
                  <a:pos x="T2" y="T3"/>
                </a:cxn>
                <a:cxn ang="0">
                  <a:pos x="T4" y="T5"/>
                </a:cxn>
                <a:cxn ang="0">
                  <a:pos x="T6" y="T7"/>
                </a:cxn>
                <a:cxn ang="0">
                  <a:pos x="T8" y="T9"/>
                </a:cxn>
              </a:cxnLst>
              <a:rect l="0" t="0" r="r" b="b"/>
              <a:pathLst>
                <a:path w="40" h="71">
                  <a:moveTo>
                    <a:pt x="36" y="71"/>
                  </a:moveTo>
                  <a:lnTo>
                    <a:pt x="0" y="2"/>
                  </a:lnTo>
                  <a:lnTo>
                    <a:pt x="4" y="0"/>
                  </a:lnTo>
                  <a:lnTo>
                    <a:pt x="40" y="69"/>
                  </a:lnTo>
                  <a:lnTo>
                    <a:pt x="36" y="71"/>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34">
              <a:extLst>
                <a:ext uri="{FF2B5EF4-FFF2-40B4-BE49-F238E27FC236}">
                  <a16:creationId xmlns:a16="http://schemas.microsoft.com/office/drawing/2014/main" id="{C6A9F52E-A54A-42A1-BB3B-35A19445615B}"/>
                </a:ext>
              </a:extLst>
            </p:cNvPr>
            <p:cNvSpPr>
              <a:spLocks noChangeArrowheads="1"/>
            </p:cNvSpPr>
            <p:nvPr/>
          </p:nvSpPr>
          <p:spPr bwMode="auto">
            <a:xfrm>
              <a:off x="6079250" y="1206347"/>
              <a:ext cx="223838" cy="282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35">
              <a:extLst>
                <a:ext uri="{FF2B5EF4-FFF2-40B4-BE49-F238E27FC236}">
                  <a16:creationId xmlns:a16="http://schemas.microsoft.com/office/drawing/2014/main" id="{AAD06506-4958-4036-A410-53A07D60211D}"/>
                </a:ext>
              </a:extLst>
            </p:cNvPr>
            <p:cNvSpPr>
              <a:spLocks noEditPoints="1"/>
            </p:cNvSpPr>
            <p:nvPr/>
          </p:nvSpPr>
          <p:spPr bwMode="auto">
            <a:xfrm>
              <a:off x="6111000" y="1146022"/>
              <a:ext cx="158750" cy="66675"/>
            </a:xfrm>
            <a:custGeom>
              <a:avLst/>
              <a:gdLst>
                <a:gd name="T0" fmla="*/ 175 w 183"/>
                <a:gd name="T1" fmla="*/ 35 h 79"/>
                <a:gd name="T2" fmla="*/ 128 w 183"/>
                <a:gd name="T3" fmla="*/ 35 h 79"/>
                <a:gd name="T4" fmla="*/ 93 w 183"/>
                <a:gd name="T5" fmla="*/ 0 h 79"/>
                <a:gd name="T6" fmla="*/ 57 w 183"/>
                <a:gd name="T7" fmla="*/ 35 h 79"/>
                <a:gd name="T8" fmla="*/ 8 w 183"/>
                <a:gd name="T9" fmla="*/ 35 h 79"/>
                <a:gd name="T10" fmla="*/ 0 w 183"/>
                <a:gd name="T11" fmla="*/ 43 h 79"/>
                <a:gd name="T12" fmla="*/ 0 w 183"/>
                <a:gd name="T13" fmla="*/ 71 h 79"/>
                <a:gd name="T14" fmla="*/ 8 w 183"/>
                <a:gd name="T15" fmla="*/ 79 h 79"/>
                <a:gd name="T16" fmla="*/ 175 w 183"/>
                <a:gd name="T17" fmla="*/ 79 h 79"/>
                <a:gd name="T18" fmla="*/ 183 w 183"/>
                <a:gd name="T19" fmla="*/ 71 h 79"/>
                <a:gd name="T20" fmla="*/ 183 w 183"/>
                <a:gd name="T21" fmla="*/ 43 h 79"/>
                <a:gd name="T22" fmla="*/ 175 w 183"/>
                <a:gd name="T23" fmla="*/ 35 h 79"/>
                <a:gd name="T24" fmla="*/ 73 w 183"/>
                <a:gd name="T25" fmla="*/ 35 h 79"/>
                <a:gd name="T26" fmla="*/ 93 w 183"/>
                <a:gd name="T27" fmla="*/ 15 h 79"/>
                <a:gd name="T28" fmla="*/ 112 w 183"/>
                <a:gd name="T29" fmla="*/ 35 h 79"/>
                <a:gd name="T30" fmla="*/ 73 w 183"/>
                <a:gd name="T31" fmla="*/ 3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79">
                  <a:moveTo>
                    <a:pt x="175" y="35"/>
                  </a:moveTo>
                  <a:cubicBezTo>
                    <a:pt x="128" y="35"/>
                    <a:pt x="128" y="35"/>
                    <a:pt x="128" y="35"/>
                  </a:cubicBezTo>
                  <a:cubicBezTo>
                    <a:pt x="128" y="15"/>
                    <a:pt x="112" y="0"/>
                    <a:pt x="93" y="0"/>
                  </a:cubicBezTo>
                  <a:cubicBezTo>
                    <a:pt x="73" y="0"/>
                    <a:pt x="57" y="15"/>
                    <a:pt x="57" y="35"/>
                  </a:cubicBezTo>
                  <a:cubicBezTo>
                    <a:pt x="8" y="35"/>
                    <a:pt x="8" y="35"/>
                    <a:pt x="8" y="35"/>
                  </a:cubicBezTo>
                  <a:cubicBezTo>
                    <a:pt x="4" y="35"/>
                    <a:pt x="0" y="38"/>
                    <a:pt x="0" y="43"/>
                  </a:cubicBezTo>
                  <a:cubicBezTo>
                    <a:pt x="0" y="71"/>
                    <a:pt x="0" y="71"/>
                    <a:pt x="0" y="71"/>
                  </a:cubicBezTo>
                  <a:cubicBezTo>
                    <a:pt x="0" y="75"/>
                    <a:pt x="4" y="79"/>
                    <a:pt x="8" y="79"/>
                  </a:cubicBezTo>
                  <a:cubicBezTo>
                    <a:pt x="175" y="79"/>
                    <a:pt x="175" y="79"/>
                    <a:pt x="175" y="79"/>
                  </a:cubicBezTo>
                  <a:cubicBezTo>
                    <a:pt x="180" y="79"/>
                    <a:pt x="183" y="75"/>
                    <a:pt x="183" y="71"/>
                  </a:cubicBezTo>
                  <a:cubicBezTo>
                    <a:pt x="183" y="43"/>
                    <a:pt x="183" y="43"/>
                    <a:pt x="183" y="43"/>
                  </a:cubicBezTo>
                  <a:cubicBezTo>
                    <a:pt x="183" y="38"/>
                    <a:pt x="180" y="35"/>
                    <a:pt x="175" y="35"/>
                  </a:cubicBezTo>
                  <a:close/>
                  <a:moveTo>
                    <a:pt x="73" y="35"/>
                  </a:moveTo>
                  <a:cubicBezTo>
                    <a:pt x="73" y="24"/>
                    <a:pt x="82" y="15"/>
                    <a:pt x="93" y="15"/>
                  </a:cubicBezTo>
                  <a:cubicBezTo>
                    <a:pt x="103" y="15"/>
                    <a:pt x="112" y="24"/>
                    <a:pt x="112" y="35"/>
                  </a:cubicBezTo>
                  <a:lnTo>
                    <a:pt x="73" y="3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6">
              <a:extLst>
                <a:ext uri="{FF2B5EF4-FFF2-40B4-BE49-F238E27FC236}">
                  <a16:creationId xmlns:a16="http://schemas.microsoft.com/office/drawing/2014/main" id="{7664C982-5B2E-4349-B25E-68AF88378E89}"/>
                </a:ext>
              </a:extLst>
            </p:cNvPr>
            <p:cNvSpPr>
              <a:spLocks/>
            </p:cNvSpPr>
            <p:nvPr/>
          </p:nvSpPr>
          <p:spPr bwMode="auto">
            <a:xfrm>
              <a:off x="6111000" y="1317472"/>
              <a:ext cx="160338" cy="14288"/>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7">
              <a:extLst>
                <a:ext uri="{FF2B5EF4-FFF2-40B4-BE49-F238E27FC236}">
                  <a16:creationId xmlns:a16="http://schemas.microsoft.com/office/drawing/2014/main" id="{0BF03FF3-EB70-41CC-94D6-EFD9A69EA9CF}"/>
                </a:ext>
              </a:extLst>
            </p:cNvPr>
            <p:cNvSpPr>
              <a:spLocks/>
            </p:cNvSpPr>
            <p:nvPr/>
          </p:nvSpPr>
          <p:spPr bwMode="auto">
            <a:xfrm>
              <a:off x="6111000" y="1268259"/>
              <a:ext cx="85725" cy="15875"/>
            </a:xfrm>
            <a:custGeom>
              <a:avLst/>
              <a:gdLst>
                <a:gd name="T0" fmla="*/ 90 w 99"/>
                <a:gd name="T1" fmla="*/ 19 h 19"/>
                <a:gd name="T2" fmla="*/ 9 w 99"/>
                <a:gd name="T3" fmla="*/ 19 h 19"/>
                <a:gd name="T4" fmla="*/ 0 w 99"/>
                <a:gd name="T5" fmla="*/ 10 h 19"/>
                <a:gd name="T6" fmla="*/ 9 w 99"/>
                <a:gd name="T7" fmla="*/ 0 h 19"/>
                <a:gd name="T8" fmla="*/ 90 w 99"/>
                <a:gd name="T9" fmla="*/ 0 h 19"/>
                <a:gd name="T10" fmla="*/ 99 w 99"/>
                <a:gd name="T11" fmla="*/ 10 h 19"/>
                <a:gd name="T12" fmla="*/ 90 w 99"/>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99" h="19">
                  <a:moveTo>
                    <a:pt x="90" y="19"/>
                  </a:moveTo>
                  <a:cubicBezTo>
                    <a:pt x="9" y="19"/>
                    <a:pt x="9" y="19"/>
                    <a:pt x="9" y="19"/>
                  </a:cubicBezTo>
                  <a:cubicBezTo>
                    <a:pt x="4" y="19"/>
                    <a:pt x="0" y="15"/>
                    <a:pt x="0" y="10"/>
                  </a:cubicBezTo>
                  <a:cubicBezTo>
                    <a:pt x="0" y="5"/>
                    <a:pt x="4" y="0"/>
                    <a:pt x="9" y="0"/>
                  </a:cubicBezTo>
                  <a:cubicBezTo>
                    <a:pt x="90" y="0"/>
                    <a:pt x="90" y="0"/>
                    <a:pt x="90" y="0"/>
                  </a:cubicBezTo>
                  <a:cubicBezTo>
                    <a:pt x="95" y="0"/>
                    <a:pt x="99" y="5"/>
                    <a:pt x="99" y="10"/>
                  </a:cubicBezTo>
                  <a:cubicBezTo>
                    <a:pt x="99" y="15"/>
                    <a:pt x="95" y="19"/>
                    <a:pt x="90" y="19"/>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8">
              <a:extLst>
                <a:ext uri="{FF2B5EF4-FFF2-40B4-BE49-F238E27FC236}">
                  <a16:creationId xmlns:a16="http://schemas.microsoft.com/office/drawing/2014/main" id="{4D906E54-5CC9-4604-8A9F-FA1FE665F88E}"/>
                </a:ext>
              </a:extLst>
            </p:cNvPr>
            <p:cNvSpPr>
              <a:spLocks/>
            </p:cNvSpPr>
            <p:nvPr/>
          </p:nvSpPr>
          <p:spPr bwMode="auto">
            <a:xfrm>
              <a:off x="6111000" y="1344459"/>
              <a:ext cx="160338" cy="15875"/>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9">
              <a:extLst>
                <a:ext uri="{FF2B5EF4-FFF2-40B4-BE49-F238E27FC236}">
                  <a16:creationId xmlns:a16="http://schemas.microsoft.com/office/drawing/2014/main" id="{DB1724D9-750F-4239-8512-6C509E18BAFF}"/>
                </a:ext>
              </a:extLst>
            </p:cNvPr>
            <p:cNvSpPr>
              <a:spLocks/>
            </p:cNvSpPr>
            <p:nvPr/>
          </p:nvSpPr>
          <p:spPr bwMode="auto">
            <a:xfrm>
              <a:off x="6111000" y="1373034"/>
              <a:ext cx="160338" cy="14288"/>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40">
              <a:extLst>
                <a:ext uri="{FF2B5EF4-FFF2-40B4-BE49-F238E27FC236}">
                  <a16:creationId xmlns:a16="http://schemas.microsoft.com/office/drawing/2014/main" id="{32FD754E-37EA-46B2-A4EC-16E7CCB6333C}"/>
                </a:ext>
              </a:extLst>
            </p:cNvPr>
            <p:cNvSpPr>
              <a:spLocks/>
            </p:cNvSpPr>
            <p:nvPr/>
          </p:nvSpPr>
          <p:spPr bwMode="auto">
            <a:xfrm>
              <a:off x="6111000" y="1400022"/>
              <a:ext cx="160338" cy="15875"/>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41">
              <a:extLst>
                <a:ext uri="{FF2B5EF4-FFF2-40B4-BE49-F238E27FC236}">
                  <a16:creationId xmlns:a16="http://schemas.microsoft.com/office/drawing/2014/main" id="{0814218C-418B-43B9-8F56-F1EE2D847DF6}"/>
                </a:ext>
              </a:extLst>
            </p:cNvPr>
            <p:cNvSpPr>
              <a:spLocks/>
            </p:cNvSpPr>
            <p:nvPr/>
          </p:nvSpPr>
          <p:spPr bwMode="auto">
            <a:xfrm>
              <a:off x="6111000" y="1428597"/>
              <a:ext cx="160338" cy="15875"/>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1" name="Group 440">
            <a:extLst>
              <a:ext uri="{FF2B5EF4-FFF2-40B4-BE49-F238E27FC236}">
                <a16:creationId xmlns:a16="http://schemas.microsoft.com/office/drawing/2014/main" id="{BC53E693-69C7-4840-9DFE-FEAF0BD91AD4}"/>
              </a:ext>
            </a:extLst>
          </p:cNvPr>
          <p:cNvGrpSpPr/>
          <p:nvPr/>
        </p:nvGrpSpPr>
        <p:grpSpPr>
          <a:xfrm>
            <a:off x="7152495" y="2699214"/>
            <a:ext cx="641158" cy="706439"/>
            <a:chOff x="8027707" y="618943"/>
            <a:chExt cx="641158" cy="706439"/>
          </a:xfrm>
        </p:grpSpPr>
        <p:grpSp>
          <p:nvGrpSpPr>
            <p:cNvPr id="434" name="Group 433">
              <a:extLst>
                <a:ext uri="{FF2B5EF4-FFF2-40B4-BE49-F238E27FC236}">
                  <a16:creationId xmlns:a16="http://schemas.microsoft.com/office/drawing/2014/main" id="{47E502EC-4B80-4AE4-B147-5B77CD1CB7F5}"/>
                </a:ext>
              </a:extLst>
            </p:cNvPr>
            <p:cNvGrpSpPr/>
            <p:nvPr/>
          </p:nvGrpSpPr>
          <p:grpSpPr>
            <a:xfrm>
              <a:off x="8213252" y="720544"/>
              <a:ext cx="455613" cy="604838"/>
              <a:chOff x="11712585" y="2944817"/>
              <a:chExt cx="455613" cy="604838"/>
            </a:xfrm>
          </p:grpSpPr>
          <p:sp>
            <p:nvSpPr>
              <p:cNvPr id="417" name="Freeform 80">
                <a:extLst>
                  <a:ext uri="{FF2B5EF4-FFF2-40B4-BE49-F238E27FC236}">
                    <a16:creationId xmlns:a16="http://schemas.microsoft.com/office/drawing/2014/main" id="{44393A70-A9A0-433F-96D2-EB67836D0C45}"/>
                  </a:ext>
                </a:extLst>
              </p:cNvPr>
              <p:cNvSpPr>
                <a:spLocks/>
              </p:cNvSpPr>
              <p:nvPr/>
            </p:nvSpPr>
            <p:spPr bwMode="auto">
              <a:xfrm>
                <a:off x="11712585" y="2944817"/>
                <a:ext cx="455613" cy="604838"/>
              </a:xfrm>
              <a:custGeom>
                <a:avLst/>
                <a:gdLst>
                  <a:gd name="T0" fmla="*/ 287 w 287"/>
                  <a:gd name="T1" fmla="*/ 381 h 381"/>
                  <a:gd name="T2" fmla="*/ 0 w 287"/>
                  <a:gd name="T3" fmla="*/ 381 h 381"/>
                  <a:gd name="T4" fmla="*/ 0 w 287"/>
                  <a:gd name="T5" fmla="*/ 86 h 381"/>
                  <a:gd name="T6" fmla="*/ 91 w 287"/>
                  <a:gd name="T7" fmla="*/ 0 h 381"/>
                  <a:gd name="T8" fmla="*/ 287 w 287"/>
                  <a:gd name="T9" fmla="*/ 0 h 381"/>
                  <a:gd name="T10" fmla="*/ 287 w 287"/>
                  <a:gd name="T11" fmla="*/ 381 h 381"/>
                </a:gdLst>
                <a:ahLst/>
                <a:cxnLst>
                  <a:cxn ang="0">
                    <a:pos x="T0" y="T1"/>
                  </a:cxn>
                  <a:cxn ang="0">
                    <a:pos x="T2" y="T3"/>
                  </a:cxn>
                  <a:cxn ang="0">
                    <a:pos x="T4" y="T5"/>
                  </a:cxn>
                  <a:cxn ang="0">
                    <a:pos x="T6" y="T7"/>
                  </a:cxn>
                  <a:cxn ang="0">
                    <a:pos x="T8" y="T9"/>
                  </a:cxn>
                  <a:cxn ang="0">
                    <a:pos x="T10" y="T11"/>
                  </a:cxn>
                </a:cxnLst>
                <a:rect l="0" t="0" r="r" b="b"/>
                <a:pathLst>
                  <a:path w="287" h="381">
                    <a:moveTo>
                      <a:pt x="287" y="381"/>
                    </a:moveTo>
                    <a:lnTo>
                      <a:pt x="0" y="381"/>
                    </a:lnTo>
                    <a:lnTo>
                      <a:pt x="0" y="86"/>
                    </a:lnTo>
                    <a:lnTo>
                      <a:pt x="91" y="0"/>
                    </a:lnTo>
                    <a:lnTo>
                      <a:pt x="287" y="0"/>
                    </a:lnTo>
                    <a:lnTo>
                      <a:pt x="287" y="381"/>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81">
                <a:extLst>
                  <a:ext uri="{FF2B5EF4-FFF2-40B4-BE49-F238E27FC236}">
                    <a16:creationId xmlns:a16="http://schemas.microsoft.com/office/drawing/2014/main" id="{675487FE-A680-426F-BF5B-0E52EA64CD1D}"/>
                  </a:ext>
                </a:extLst>
              </p:cNvPr>
              <p:cNvSpPr>
                <a:spLocks/>
              </p:cNvSpPr>
              <p:nvPr/>
            </p:nvSpPr>
            <p:spPr bwMode="auto">
              <a:xfrm>
                <a:off x="11712585" y="2944817"/>
                <a:ext cx="144463" cy="136525"/>
              </a:xfrm>
              <a:custGeom>
                <a:avLst/>
                <a:gdLst>
                  <a:gd name="T0" fmla="*/ 91 w 91"/>
                  <a:gd name="T1" fmla="*/ 86 h 86"/>
                  <a:gd name="T2" fmla="*/ 0 w 91"/>
                  <a:gd name="T3" fmla="*/ 86 h 86"/>
                  <a:gd name="T4" fmla="*/ 91 w 91"/>
                  <a:gd name="T5" fmla="*/ 0 h 86"/>
                  <a:gd name="T6" fmla="*/ 91 w 91"/>
                  <a:gd name="T7" fmla="*/ 86 h 86"/>
                </a:gdLst>
                <a:ahLst/>
                <a:cxnLst>
                  <a:cxn ang="0">
                    <a:pos x="T0" y="T1"/>
                  </a:cxn>
                  <a:cxn ang="0">
                    <a:pos x="T2" y="T3"/>
                  </a:cxn>
                  <a:cxn ang="0">
                    <a:pos x="T4" y="T5"/>
                  </a:cxn>
                  <a:cxn ang="0">
                    <a:pos x="T6" y="T7"/>
                  </a:cxn>
                </a:cxnLst>
                <a:rect l="0" t="0" r="r" b="b"/>
                <a:pathLst>
                  <a:path w="91" h="86">
                    <a:moveTo>
                      <a:pt x="91" y="86"/>
                    </a:moveTo>
                    <a:lnTo>
                      <a:pt x="0" y="86"/>
                    </a:lnTo>
                    <a:lnTo>
                      <a:pt x="91" y="0"/>
                    </a:lnTo>
                    <a:lnTo>
                      <a:pt x="91" y="86"/>
                    </a:lnTo>
                    <a:close/>
                  </a:path>
                </a:pathLst>
              </a:custGeom>
              <a:solidFill>
                <a:srgbClr val="737373"/>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82">
                <a:extLst>
                  <a:ext uri="{FF2B5EF4-FFF2-40B4-BE49-F238E27FC236}">
                    <a16:creationId xmlns:a16="http://schemas.microsoft.com/office/drawing/2014/main" id="{19EE0DF8-F6FF-4A53-98A5-6DDDA6BD1F55}"/>
                  </a:ext>
                </a:extLst>
              </p:cNvPr>
              <p:cNvSpPr>
                <a:spLocks/>
              </p:cNvSpPr>
              <p:nvPr/>
            </p:nvSpPr>
            <p:spPr bwMode="auto">
              <a:xfrm>
                <a:off x="11760210" y="3113093"/>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1"/>
                      <a:pt x="44" y="0"/>
                      <a:pt x="43" y="0"/>
                    </a:cubicBezTo>
                    <a:cubicBezTo>
                      <a:pt x="1" y="0"/>
                      <a:pt x="1" y="0"/>
                      <a:pt x="1" y="0"/>
                    </a:cubicBezTo>
                    <a:cubicBezTo>
                      <a:pt x="0" y="0"/>
                      <a:pt x="0" y="1"/>
                      <a:pt x="0" y="1"/>
                    </a:cubicBezTo>
                    <a:cubicBezTo>
                      <a:pt x="0" y="2"/>
                      <a:pt x="0" y="3"/>
                      <a:pt x="1" y="3"/>
                    </a:cubicBezTo>
                  </a:path>
                </a:pathLst>
              </a:custGeom>
              <a:solidFill>
                <a:srgbClr val="737373"/>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83">
                <a:extLst>
                  <a:ext uri="{FF2B5EF4-FFF2-40B4-BE49-F238E27FC236}">
                    <a16:creationId xmlns:a16="http://schemas.microsoft.com/office/drawing/2014/main" id="{D518319C-08DE-421F-B9DF-6133B3E406BC}"/>
                  </a:ext>
                </a:extLst>
              </p:cNvPr>
              <p:cNvSpPr>
                <a:spLocks/>
              </p:cNvSpPr>
              <p:nvPr/>
            </p:nvSpPr>
            <p:spPr bwMode="auto">
              <a:xfrm>
                <a:off x="11760210" y="3160718"/>
                <a:ext cx="153988" cy="9525"/>
              </a:xfrm>
              <a:custGeom>
                <a:avLst/>
                <a:gdLst>
                  <a:gd name="T0" fmla="*/ 1 w 45"/>
                  <a:gd name="T1" fmla="*/ 3 h 3"/>
                  <a:gd name="T2" fmla="*/ 43 w 45"/>
                  <a:gd name="T3" fmla="*/ 3 h 3"/>
                  <a:gd name="T4" fmla="*/ 45 w 45"/>
                  <a:gd name="T5" fmla="*/ 2 h 3"/>
                  <a:gd name="T6" fmla="*/ 43 w 45"/>
                  <a:gd name="T7" fmla="*/ 0 h 3"/>
                  <a:gd name="T8" fmla="*/ 1 w 45"/>
                  <a:gd name="T9" fmla="*/ 0 h 3"/>
                  <a:gd name="T10" fmla="*/ 0 w 45"/>
                  <a:gd name="T11" fmla="*/ 2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3"/>
                      <a:pt x="45" y="2"/>
                    </a:cubicBezTo>
                    <a:cubicBezTo>
                      <a:pt x="45" y="1"/>
                      <a:pt x="44" y="0"/>
                      <a:pt x="43" y="0"/>
                    </a:cubicBezTo>
                    <a:cubicBezTo>
                      <a:pt x="1" y="0"/>
                      <a:pt x="1" y="0"/>
                      <a:pt x="1" y="0"/>
                    </a:cubicBezTo>
                    <a:cubicBezTo>
                      <a:pt x="0" y="0"/>
                      <a:pt x="0" y="1"/>
                      <a:pt x="0" y="2"/>
                    </a:cubicBezTo>
                    <a:cubicBezTo>
                      <a:pt x="0" y="3"/>
                      <a:pt x="0" y="3"/>
                      <a:pt x="1" y="3"/>
                    </a:cubicBezTo>
                  </a:path>
                </a:pathLst>
              </a:custGeom>
              <a:solidFill>
                <a:srgbClr val="737373"/>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Freeform 84">
                <a:extLst>
                  <a:ext uri="{FF2B5EF4-FFF2-40B4-BE49-F238E27FC236}">
                    <a16:creationId xmlns:a16="http://schemas.microsoft.com/office/drawing/2014/main" id="{95B2E98F-8733-4624-9EF1-D0F8B3F7DAAB}"/>
                  </a:ext>
                </a:extLst>
              </p:cNvPr>
              <p:cNvSpPr>
                <a:spLocks/>
              </p:cNvSpPr>
              <p:nvPr/>
            </p:nvSpPr>
            <p:spPr bwMode="auto">
              <a:xfrm>
                <a:off x="11760210" y="3211518"/>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0"/>
                      <a:pt x="44" y="0"/>
                      <a:pt x="43" y="0"/>
                    </a:cubicBezTo>
                    <a:cubicBezTo>
                      <a:pt x="1" y="0"/>
                      <a:pt x="1" y="0"/>
                      <a:pt x="1" y="0"/>
                    </a:cubicBezTo>
                    <a:cubicBezTo>
                      <a:pt x="0" y="0"/>
                      <a:pt x="0" y="0"/>
                      <a:pt x="0" y="1"/>
                    </a:cubicBezTo>
                    <a:cubicBezTo>
                      <a:pt x="0" y="2"/>
                      <a:pt x="0" y="3"/>
                      <a:pt x="1" y="3"/>
                    </a:cubicBezTo>
                  </a:path>
                </a:pathLst>
              </a:custGeom>
              <a:solidFill>
                <a:srgbClr val="737373"/>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85">
                <a:extLst>
                  <a:ext uri="{FF2B5EF4-FFF2-40B4-BE49-F238E27FC236}">
                    <a16:creationId xmlns:a16="http://schemas.microsoft.com/office/drawing/2014/main" id="{777202C7-57D5-49E4-9BBB-AABD960FBB9E}"/>
                  </a:ext>
                </a:extLst>
              </p:cNvPr>
              <p:cNvSpPr>
                <a:spLocks/>
              </p:cNvSpPr>
              <p:nvPr/>
            </p:nvSpPr>
            <p:spPr bwMode="auto">
              <a:xfrm>
                <a:off x="11760210" y="3259143"/>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1"/>
                      <a:pt x="44" y="0"/>
                      <a:pt x="43" y="0"/>
                    </a:cubicBezTo>
                    <a:cubicBezTo>
                      <a:pt x="1" y="0"/>
                      <a:pt x="1" y="0"/>
                      <a:pt x="1" y="0"/>
                    </a:cubicBezTo>
                    <a:cubicBezTo>
                      <a:pt x="0" y="0"/>
                      <a:pt x="0" y="1"/>
                      <a:pt x="0" y="1"/>
                    </a:cubicBezTo>
                    <a:cubicBezTo>
                      <a:pt x="0" y="2"/>
                      <a:pt x="0" y="3"/>
                      <a:pt x="1" y="3"/>
                    </a:cubicBezTo>
                  </a:path>
                </a:pathLst>
              </a:custGeom>
              <a:solidFill>
                <a:srgbClr val="737373"/>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Freeform 86">
                <a:extLst>
                  <a:ext uri="{FF2B5EF4-FFF2-40B4-BE49-F238E27FC236}">
                    <a16:creationId xmlns:a16="http://schemas.microsoft.com/office/drawing/2014/main" id="{73AB2EFA-2E14-40F1-92D5-4B1F5BE243AD}"/>
                  </a:ext>
                </a:extLst>
              </p:cNvPr>
              <p:cNvSpPr>
                <a:spLocks/>
              </p:cNvSpPr>
              <p:nvPr/>
            </p:nvSpPr>
            <p:spPr bwMode="auto">
              <a:xfrm>
                <a:off x="11760210" y="3405193"/>
                <a:ext cx="153988" cy="11113"/>
              </a:xfrm>
              <a:custGeom>
                <a:avLst/>
                <a:gdLst>
                  <a:gd name="T0" fmla="*/ 1 w 45"/>
                  <a:gd name="T1" fmla="*/ 3 h 3"/>
                  <a:gd name="T2" fmla="*/ 43 w 45"/>
                  <a:gd name="T3" fmla="*/ 3 h 3"/>
                  <a:gd name="T4" fmla="*/ 45 w 45"/>
                  <a:gd name="T5" fmla="*/ 2 h 3"/>
                  <a:gd name="T6" fmla="*/ 43 w 45"/>
                  <a:gd name="T7" fmla="*/ 0 h 3"/>
                  <a:gd name="T8" fmla="*/ 1 w 45"/>
                  <a:gd name="T9" fmla="*/ 0 h 3"/>
                  <a:gd name="T10" fmla="*/ 0 w 45"/>
                  <a:gd name="T11" fmla="*/ 2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2"/>
                    </a:cubicBezTo>
                    <a:cubicBezTo>
                      <a:pt x="45" y="1"/>
                      <a:pt x="44" y="0"/>
                      <a:pt x="43" y="0"/>
                    </a:cubicBezTo>
                    <a:cubicBezTo>
                      <a:pt x="1" y="0"/>
                      <a:pt x="1" y="0"/>
                      <a:pt x="1" y="0"/>
                    </a:cubicBezTo>
                    <a:cubicBezTo>
                      <a:pt x="0" y="0"/>
                      <a:pt x="0" y="1"/>
                      <a:pt x="0" y="2"/>
                    </a:cubicBezTo>
                    <a:cubicBezTo>
                      <a:pt x="0" y="2"/>
                      <a:pt x="0" y="3"/>
                      <a:pt x="1" y="3"/>
                    </a:cubicBezTo>
                  </a:path>
                </a:pathLst>
              </a:custGeom>
              <a:solidFill>
                <a:srgbClr val="737373"/>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4" name="Freeform 87">
                <a:extLst>
                  <a:ext uri="{FF2B5EF4-FFF2-40B4-BE49-F238E27FC236}">
                    <a16:creationId xmlns:a16="http://schemas.microsoft.com/office/drawing/2014/main" id="{0E5E9D7D-46F4-476A-9DCD-D49D98CC3721}"/>
                  </a:ext>
                </a:extLst>
              </p:cNvPr>
              <p:cNvSpPr>
                <a:spLocks/>
              </p:cNvSpPr>
              <p:nvPr/>
            </p:nvSpPr>
            <p:spPr bwMode="auto">
              <a:xfrm>
                <a:off x="11760210" y="3457581"/>
                <a:ext cx="153988" cy="6350"/>
              </a:xfrm>
              <a:custGeom>
                <a:avLst/>
                <a:gdLst>
                  <a:gd name="T0" fmla="*/ 1 w 45"/>
                  <a:gd name="T1" fmla="*/ 2 h 2"/>
                  <a:gd name="T2" fmla="*/ 43 w 45"/>
                  <a:gd name="T3" fmla="*/ 2 h 2"/>
                  <a:gd name="T4" fmla="*/ 45 w 45"/>
                  <a:gd name="T5" fmla="*/ 1 h 2"/>
                  <a:gd name="T6" fmla="*/ 43 w 45"/>
                  <a:gd name="T7" fmla="*/ 0 h 2"/>
                  <a:gd name="T8" fmla="*/ 1 w 45"/>
                  <a:gd name="T9" fmla="*/ 0 h 2"/>
                  <a:gd name="T10" fmla="*/ 0 w 45"/>
                  <a:gd name="T11" fmla="*/ 1 h 2"/>
                  <a:gd name="T12" fmla="*/ 1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1" y="2"/>
                    </a:moveTo>
                    <a:cubicBezTo>
                      <a:pt x="43" y="2"/>
                      <a:pt x="43" y="2"/>
                      <a:pt x="43" y="2"/>
                    </a:cubicBezTo>
                    <a:cubicBezTo>
                      <a:pt x="44" y="2"/>
                      <a:pt x="45" y="2"/>
                      <a:pt x="45" y="1"/>
                    </a:cubicBezTo>
                    <a:cubicBezTo>
                      <a:pt x="45" y="0"/>
                      <a:pt x="44" y="0"/>
                      <a:pt x="43" y="0"/>
                    </a:cubicBezTo>
                    <a:cubicBezTo>
                      <a:pt x="1" y="0"/>
                      <a:pt x="1" y="0"/>
                      <a:pt x="1" y="0"/>
                    </a:cubicBezTo>
                    <a:cubicBezTo>
                      <a:pt x="0" y="0"/>
                      <a:pt x="0" y="0"/>
                      <a:pt x="0" y="1"/>
                    </a:cubicBezTo>
                    <a:cubicBezTo>
                      <a:pt x="0" y="2"/>
                      <a:pt x="0" y="2"/>
                      <a:pt x="1" y="2"/>
                    </a:cubicBezTo>
                  </a:path>
                </a:pathLst>
              </a:custGeom>
              <a:solidFill>
                <a:srgbClr val="737373"/>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88">
                <a:extLst>
                  <a:ext uri="{FF2B5EF4-FFF2-40B4-BE49-F238E27FC236}">
                    <a16:creationId xmlns:a16="http://schemas.microsoft.com/office/drawing/2014/main" id="{EF8D6E9F-F7ED-4088-9D6D-B9DD87AFF1DE}"/>
                  </a:ext>
                </a:extLst>
              </p:cNvPr>
              <p:cNvSpPr>
                <a:spLocks/>
              </p:cNvSpPr>
              <p:nvPr/>
            </p:nvSpPr>
            <p:spPr bwMode="auto">
              <a:xfrm>
                <a:off x="11969760" y="3065468"/>
                <a:ext cx="153988" cy="6350"/>
              </a:xfrm>
              <a:custGeom>
                <a:avLst/>
                <a:gdLst>
                  <a:gd name="T0" fmla="*/ 2 w 45"/>
                  <a:gd name="T1" fmla="*/ 2 h 2"/>
                  <a:gd name="T2" fmla="*/ 44 w 45"/>
                  <a:gd name="T3" fmla="*/ 2 h 2"/>
                  <a:gd name="T4" fmla="*/ 45 w 45"/>
                  <a:gd name="T5" fmla="*/ 1 h 2"/>
                  <a:gd name="T6" fmla="*/ 44 w 45"/>
                  <a:gd name="T7" fmla="*/ 0 h 2"/>
                  <a:gd name="T8" fmla="*/ 2 w 45"/>
                  <a:gd name="T9" fmla="*/ 0 h 2"/>
                  <a:gd name="T10" fmla="*/ 0 w 45"/>
                  <a:gd name="T11" fmla="*/ 1 h 2"/>
                  <a:gd name="T12" fmla="*/ 2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2" y="2"/>
                    </a:moveTo>
                    <a:cubicBezTo>
                      <a:pt x="44" y="2"/>
                      <a:pt x="44" y="2"/>
                      <a:pt x="44" y="2"/>
                    </a:cubicBezTo>
                    <a:cubicBezTo>
                      <a:pt x="45" y="2"/>
                      <a:pt x="45" y="2"/>
                      <a:pt x="45" y="1"/>
                    </a:cubicBezTo>
                    <a:cubicBezTo>
                      <a:pt x="45" y="0"/>
                      <a:pt x="45" y="0"/>
                      <a:pt x="44" y="0"/>
                    </a:cubicBezTo>
                    <a:cubicBezTo>
                      <a:pt x="2" y="0"/>
                      <a:pt x="2" y="0"/>
                      <a:pt x="2" y="0"/>
                    </a:cubicBezTo>
                    <a:cubicBezTo>
                      <a:pt x="1" y="0"/>
                      <a:pt x="0" y="0"/>
                      <a:pt x="0" y="1"/>
                    </a:cubicBezTo>
                    <a:cubicBezTo>
                      <a:pt x="0" y="2"/>
                      <a:pt x="1" y="2"/>
                      <a:pt x="2" y="2"/>
                    </a:cubicBezTo>
                  </a:path>
                </a:pathLst>
              </a:custGeom>
              <a:solidFill>
                <a:srgbClr val="737373"/>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89">
                <a:extLst>
                  <a:ext uri="{FF2B5EF4-FFF2-40B4-BE49-F238E27FC236}">
                    <a16:creationId xmlns:a16="http://schemas.microsoft.com/office/drawing/2014/main" id="{25C23800-ED70-455F-8B09-9CB1E3141C49}"/>
                  </a:ext>
                </a:extLst>
              </p:cNvPr>
              <p:cNvSpPr>
                <a:spLocks/>
              </p:cNvSpPr>
              <p:nvPr/>
            </p:nvSpPr>
            <p:spPr bwMode="auto">
              <a:xfrm>
                <a:off x="11969760" y="3013080"/>
                <a:ext cx="153988" cy="11113"/>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2"/>
                    </a:cubicBezTo>
                    <a:cubicBezTo>
                      <a:pt x="45" y="1"/>
                      <a:pt x="45" y="0"/>
                      <a:pt x="44" y="0"/>
                    </a:cubicBezTo>
                    <a:cubicBezTo>
                      <a:pt x="2" y="0"/>
                      <a:pt x="2" y="0"/>
                      <a:pt x="2" y="0"/>
                    </a:cubicBezTo>
                    <a:cubicBezTo>
                      <a:pt x="1" y="0"/>
                      <a:pt x="0" y="1"/>
                      <a:pt x="0" y="2"/>
                    </a:cubicBezTo>
                    <a:cubicBezTo>
                      <a:pt x="0" y="2"/>
                      <a:pt x="1" y="3"/>
                      <a:pt x="2" y="3"/>
                    </a:cubicBezTo>
                  </a:path>
                </a:pathLst>
              </a:custGeom>
              <a:solidFill>
                <a:srgbClr val="737373"/>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7" name="Freeform 90">
                <a:extLst>
                  <a:ext uri="{FF2B5EF4-FFF2-40B4-BE49-F238E27FC236}">
                    <a16:creationId xmlns:a16="http://schemas.microsoft.com/office/drawing/2014/main" id="{E88D9CE9-94BC-428C-A426-1BBB4DDD3940}"/>
                  </a:ext>
                </a:extLst>
              </p:cNvPr>
              <p:cNvSpPr>
                <a:spLocks/>
              </p:cNvSpPr>
              <p:nvPr/>
            </p:nvSpPr>
            <p:spPr bwMode="auto">
              <a:xfrm>
                <a:off x="11969760" y="3259143"/>
                <a:ext cx="153988" cy="9525"/>
              </a:xfrm>
              <a:custGeom>
                <a:avLst/>
                <a:gdLst>
                  <a:gd name="T0" fmla="*/ 2 w 45"/>
                  <a:gd name="T1" fmla="*/ 3 h 3"/>
                  <a:gd name="T2" fmla="*/ 44 w 45"/>
                  <a:gd name="T3" fmla="*/ 3 h 3"/>
                  <a:gd name="T4" fmla="*/ 45 w 45"/>
                  <a:gd name="T5" fmla="*/ 1 h 3"/>
                  <a:gd name="T6" fmla="*/ 44 w 45"/>
                  <a:gd name="T7" fmla="*/ 0 h 3"/>
                  <a:gd name="T8" fmla="*/ 2 w 45"/>
                  <a:gd name="T9" fmla="*/ 0 h 3"/>
                  <a:gd name="T10" fmla="*/ 0 w 45"/>
                  <a:gd name="T11" fmla="*/ 1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1"/>
                    </a:cubicBezTo>
                    <a:cubicBezTo>
                      <a:pt x="45" y="1"/>
                      <a:pt x="45" y="0"/>
                      <a:pt x="44" y="0"/>
                    </a:cubicBezTo>
                    <a:cubicBezTo>
                      <a:pt x="2" y="0"/>
                      <a:pt x="2" y="0"/>
                      <a:pt x="2" y="0"/>
                    </a:cubicBezTo>
                    <a:cubicBezTo>
                      <a:pt x="1" y="0"/>
                      <a:pt x="0" y="1"/>
                      <a:pt x="0" y="1"/>
                    </a:cubicBezTo>
                    <a:cubicBezTo>
                      <a:pt x="0" y="2"/>
                      <a:pt x="1" y="3"/>
                      <a:pt x="2" y="3"/>
                    </a:cubicBezTo>
                  </a:path>
                </a:pathLst>
              </a:custGeom>
              <a:solidFill>
                <a:srgbClr val="737373"/>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Freeform 91">
                <a:extLst>
                  <a:ext uri="{FF2B5EF4-FFF2-40B4-BE49-F238E27FC236}">
                    <a16:creationId xmlns:a16="http://schemas.microsoft.com/office/drawing/2014/main" id="{E1682CE0-67F9-40AA-88F2-57585E462A9B}"/>
                  </a:ext>
                </a:extLst>
              </p:cNvPr>
              <p:cNvSpPr>
                <a:spLocks/>
              </p:cNvSpPr>
              <p:nvPr/>
            </p:nvSpPr>
            <p:spPr bwMode="auto">
              <a:xfrm>
                <a:off x="11969760" y="3306768"/>
                <a:ext cx="153988" cy="9525"/>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3"/>
                      <a:pt x="45" y="2"/>
                    </a:cubicBezTo>
                    <a:cubicBezTo>
                      <a:pt x="45" y="1"/>
                      <a:pt x="45" y="0"/>
                      <a:pt x="44" y="0"/>
                    </a:cubicBezTo>
                    <a:cubicBezTo>
                      <a:pt x="2" y="0"/>
                      <a:pt x="2" y="0"/>
                      <a:pt x="2" y="0"/>
                    </a:cubicBezTo>
                    <a:cubicBezTo>
                      <a:pt x="1" y="0"/>
                      <a:pt x="0" y="1"/>
                      <a:pt x="0" y="2"/>
                    </a:cubicBezTo>
                    <a:cubicBezTo>
                      <a:pt x="0" y="3"/>
                      <a:pt x="1" y="3"/>
                      <a:pt x="2" y="3"/>
                    </a:cubicBezTo>
                  </a:path>
                </a:pathLst>
              </a:custGeom>
              <a:solidFill>
                <a:srgbClr val="737373"/>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Freeform 92">
                <a:extLst>
                  <a:ext uri="{FF2B5EF4-FFF2-40B4-BE49-F238E27FC236}">
                    <a16:creationId xmlns:a16="http://schemas.microsoft.com/office/drawing/2014/main" id="{B7826487-2ECE-4506-B86D-A006E17CE5B2}"/>
                  </a:ext>
                </a:extLst>
              </p:cNvPr>
              <p:cNvSpPr>
                <a:spLocks/>
              </p:cNvSpPr>
              <p:nvPr/>
            </p:nvSpPr>
            <p:spPr bwMode="auto">
              <a:xfrm>
                <a:off x="11969760" y="3357568"/>
                <a:ext cx="153988" cy="11113"/>
              </a:xfrm>
              <a:custGeom>
                <a:avLst/>
                <a:gdLst>
                  <a:gd name="T0" fmla="*/ 2 w 45"/>
                  <a:gd name="T1" fmla="*/ 3 h 3"/>
                  <a:gd name="T2" fmla="*/ 44 w 45"/>
                  <a:gd name="T3" fmla="*/ 3 h 3"/>
                  <a:gd name="T4" fmla="*/ 45 w 45"/>
                  <a:gd name="T5" fmla="*/ 1 h 3"/>
                  <a:gd name="T6" fmla="*/ 44 w 45"/>
                  <a:gd name="T7" fmla="*/ 0 h 3"/>
                  <a:gd name="T8" fmla="*/ 2 w 45"/>
                  <a:gd name="T9" fmla="*/ 0 h 3"/>
                  <a:gd name="T10" fmla="*/ 0 w 45"/>
                  <a:gd name="T11" fmla="*/ 1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1"/>
                    </a:cubicBezTo>
                    <a:cubicBezTo>
                      <a:pt x="45" y="0"/>
                      <a:pt x="45" y="0"/>
                      <a:pt x="44" y="0"/>
                    </a:cubicBezTo>
                    <a:cubicBezTo>
                      <a:pt x="2" y="0"/>
                      <a:pt x="2" y="0"/>
                      <a:pt x="2" y="0"/>
                    </a:cubicBezTo>
                    <a:cubicBezTo>
                      <a:pt x="1" y="0"/>
                      <a:pt x="0" y="0"/>
                      <a:pt x="0" y="1"/>
                    </a:cubicBezTo>
                    <a:cubicBezTo>
                      <a:pt x="0" y="2"/>
                      <a:pt x="1" y="3"/>
                      <a:pt x="2" y="3"/>
                    </a:cubicBezTo>
                  </a:path>
                </a:pathLst>
              </a:custGeom>
              <a:solidFill>
                <a:srgbClr val="737373"/>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93">
                <a:extLst>
                  <a:ext uri="{FF2B5EF4-FFF2-40B4-BE49-F238E27FC236}">
                    <a16:creationId xmlns:a16="http://schemas.microsoft.com/office/drawing/2014/main" id="{7D8B2347-00D2-4183-AC9A-56A687E7E2CE}"/>
                  </a:ext>
                </a:extLst>
              </p:cNvPr>
              <p:cNvSpPr>
                <a:spLocks/>
              </p:cNvSpPr>
              <p:nvPr/>
            </p:nvSpPr>
            <p:spPr bwMode="auto">
              <a:xfrm>
                <a:off x="11969760" y="3405193"/>
                <a:ext cx="153988" cy="11113"/>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2"/>
                    </a:cubicBezTo>
                    <a:cubicBezTo>
                      <a:pt x="45" y="1"/>
                      <a:pt x="45" y="0"/>
                      <a:pt x="44" y="0"/>
                    </a:cubicBezTo>
                    <a:cubicBezTo>
                      <a:pt x="2" y="0"/>
                      <a:pt x="2" y="0"/>
                      <a:pt x="2" y="0"/>
                    </a:cubicBezTo>
                    <a:cubicBezTo>
                      <a:pt x="1" y="0"/>
                      <a:pt x="0" y="1"/>
                      <a:pt x="0" y="2"/>
                    </a:cubicBezTo>
                    <a:cubicBezTo>
                      <a:pt x="0" y="2"/>
                      <a:pt x="1" y="3"/>
                      <a:pt x="2" y="3"/>
                    </a:cubicBezTo>
                  </a:path>
                </a:pathLst>
              </a:custGeom>
              <a:solidFill>
                <a:srgbClr val="737373"/>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94">
                <a:extLst>
                  <a:ext uri="{FF2B5EF4-FFF2-40B4-BE49-F238E27FC236}">
                    <a16:creationId xmlns:a16="http://schemas.microsoft.com/office/drawing/2014/main" id="{4C82AC4A-4B6A-470D-BE4E-D6717EC344F2}"/>
                  </a:ext>
                </a:extLst>
              </p:cNvPr>
              <p:cNvSpPr>
                <a:spLocks/>
              </p:cNvSpPr>
              <p:nvPr/>
            </p:nvSpPr>
            <p:spPr bwMode="auto">
              <a:xfrm>
                <a:off x="11969760" y="3457581"/>
                <a:ext cx="153988" cy="6350"/>
              </a:xfrm>
              <a:custGeom>
                <a:avLst/>
                <a:gdLst>
                  <a:gd name="T0" fmla="*/ 2 w 45"/>
                  <a:gd name="T1" fmla="*/ 2 h 2"/>
                  <a:gd name="T2" fmla="*/ 44 w 45"/>
                  <a:gd name="T3" fmla="*/ 2 h 2"/>
                  <a:gd name="T4" fmla="*/ 45 w 45"/>
                  <a:gd name="T5" fmla="*/ 1 h 2"/>
                  <a:gd name="T6" fmla="*/ 44 w 45"/>
                  <a:gd name="T7" fmla="*/ 0 h 2"/>
                  <a:gd name="T8" fmla="*/ 2 w 45"/>
                  <a:gd name="T9" fmla="*/ 0 h 2"/>
                  <a:gd name="T10" fmla="*/ 0 w 45"/>
                  <a:gd name="T11" fmla="*/ 1 h 2"/>
                  <a:gd name="T12" fmla="*/ 2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2" y="2"/>
                    </a:moveTo>
                    <a:cubicBezTo>
                      <a:pt x="44" y="2"/>
                      <a:pt x="44" y="2"/>
                      <a:pt x="44" y="2"/>
                    </a:cubicBezTo>
                    <a:cubicBezTo>
                      <a:pt x="45" y="2"/>
                      <a:pt x="45" y="2"/>
                      <a:pt x="45" y="1"/>
                    </a:cubicBezTo>
                    <a:cubicBezTo>
                      <a:pt x="45" y="0"/>
                      <a:pt x="45" y="0"/>
                      <a:pt x="44" y="0"/>
                    </a:cubicBezTo>
                    <a:cubicBezTo>
                      <a:pt x="2" y="0"/>
                      <a:pt x="2" y="0"/>
                      <a:pt x="2" y="0"/>
                    </a:cubicBezTo>
                    <a:cubicBezTo>
                      <a:pt x="1" y="0"/>
                      <a:pt x="0" y="0"/>
                      <a:pt x="0" y="1"/>
                    </a:cubicBezTo>
                    <a:cubicBezTo>
                      <a:pt x="0" y="2"/>
                      <a:pt x="1" y="2"/>
                      <a:pt x="2" y="2"/>
                    </a:cubicBezTo>
                  </a:path>
                </a:pathLst>
              </a:custGeom>
              <a:solidFill>
                <a:srgbClr val="737373"/>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Rectangle 95">
                <a:extLst>
                  <a:ext uri="{FF2B5EF4-FFF2-40B4-BE49-F238E27FC236}">
                    <a16:creationId xmlns:a16="http://schemas.microsoft.com/office/drawing/2014/main" id="{C238A453-EA8B-4FBA-8CA3-89334B2A3ABD}"/>
                  </a:ext>
                </a:extLst>
              </p:cNvPr>
              <p:cNvSpPr>
                <a:spLocks noChangeArrowheads="1"/>
              </p:cNvSpPr>
              <p:nvPr/>
            </p:nvSpPr>
            <p:spPr bwMode="auto">
              <a:xfrm>
                <a:off x="11976110" y="3092455"/>
                <a:ext cx="144463" cy="146050"/>
              </a:xfrm>
              <a:prstGeom prst="rect">
                <a:avLst/>
              </a:prstGeom>
              <a:solidFill>
                <a:srgbClr val="FF8C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3" name="Rectangle 96">
                <a:extLst>
                  <a:ext uri="{FF2B5EF4-FFF2-40B4-BE49-F238E27FC236}">
                    <a16:creationId xmlns:a16="http://schemas.microsoft.com/office/drawing/2014/main" id="{DEB9EDCE-2C18-4B12-80A7-F010B132B69A}"/>
                  </a:ext>
                </a:extLst>
              </p:cNvPr>
              <p:cNvSpPr>
                <a:spLocks noChangeArrowheads="1"/>
              </p:cNvSpPr>
              <p:nvPr/>
            </p:nvSpPr>
            <p:spPr bwMode="auto">
              <a:xfrm>
                <a:off x="11760210" y="3286131"/>
                <a:ext cx="147638" cy="98425"/>
              </a:xfrm>
              <a:prstGeom prst="rect">
                <a:avLst/>
              </a:prstGeom>
              <a:solidFill>
                <a:srgbClr val="40CDF5"/>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40" name="Group 439">
              <a:extLst>
                <a:ext uri="{FF2B5EF4-FFF2-40B4-BE49-F238E27FC236}">
                  <a16:creationId xmlns:a16="http://schemas.microsoft.com/office/drawing/2014/main" id="{33B95FD9-B47B-4BC7-81FB-484F7882F87B}"/>
                </a:ext>
              </a:extLst>
            </p:cNvPr>
            <p:cNvGrpSpPr/>
            <p:nvPr/>
          </p:nvGrpSpPr>
          <p:grpSpPr>
            <a:xfrm>
              <a:off x="8027707" y="618943"/>
              <a:ext cx="493713" cy="463551"/>
              <a:chOff x="11712585" y="1584328"/>
              <a:chExt cx="493713" cy="463551"/>
            </a:xfrm>
          </p:grpSpPr>
          <p:sp>
            <p:nvSpPr>
              <p:cNvPr id="436" name="Freeform 163">
                <a:extLst>
                  <a:ext uri="{FF2B5EF4-FFF2-40B4-BE49-F238E27FC236}">
                    <a16:creationId xmlns:a16="http://schemas.microsoft.com/office/drawing/2014/main" id="{6FFEDEDD-190A-4203-8C53-0A8E8A7DBF0A}"/>
                  </a:ext>
                </a:extLst>
              </p:cNvPr>
              <p:cNvSpPr>
                <a:spLocks/>
              </p:cNvSpPr>
              <p:nvPr/>
            </p:nvSpPr>
            <p:spPr bwMode="auto">
              <a:xfrm>
                <a:off x="11742748" y="1608140"/>
                <a:ext cx="431800" cy="415926"/>
              </a:xfrm>
              <a:custGeom>
                <a:avLst/>
                <a:gdLst>
                  <a:gd name="T0" fmla="*/ 14 w 126"/>
                  <a:gd name="T1" fmla="*/ 7 h 122"/>
                  <a:gd name="T2" fmla="*/ 63 w 126"/>
                  <a:gd name="T3" fmla="*/ 122 h 122"/>
                  <a:gd name="T4" fmla="*/ 112 w 126"/>
                  <a:gd name="T5" fmla="*/ 7 h 122"/>
                  <a:gd name="T6" fmla="*/ 91 w 126"/>
                  <a:gd name="T7" fmla="*/ 13 h 122"/>
                  <a:gd name="T8" fmla="*/ 64 w 126"/>
                  <a:gd name="T9" fmla="*/ 1 h 122"/>
                  <a:gd name="T10" fmla="*/ 63 w 126"/>
                  <a:gd name="T11" fmla="*/ 0 h 122"/>
                  <a:gd name="T12" fmla="*/ 62 w 126"/>
                  <a:gd name="T13" fmla="*/ 1 h 122"/>
                  <a:gd name="T14" fmla="*/ 36 w 126"/>
                  <a:gd name="T15" fmla="*/ 13 h 122"/>
                  <a:gd name="T16" fmla="*/ 14 w 126"/>
                  <a:gd name="T17" fmla="*/ 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22">
                    <a:moveTo>
                      <a:pt x="14" y="7"/>
                    </a:moveTo>
                    <a:cubicBezTo>
                      <a:pt x="0" y="50"/>
                      <a:pt x="21" y="100"/>
                      <a:pt x="63" y="122"/>
                    </a:cubicBezTo>
                    <a:cubicBezTo>
                      <a:pt x="105" y="100"/>
                      <a:pt x="126" y="50"/>
                      <a:pt x="112" y="7"/>
                    </a:cubicBezTo>
                    <a:cubicBezTo>
                      <a:pt x="105" y="11"/>
                      <a:pt x="97" y="13"/>
                      <a:pt x="91" y="13"/>
                    </a:cubicBezTo>
                    <a:cubicBezTo>
                      <a:pt x="78" y="13"/>
                      <a:pt x="70" y="6"/>
                      <a:pt x="64" y="1"/>
                    </a:cubicBezTo>
                    <a:cubicBezTo>
                      <a:pt x="63" y="0"/>
                      <a:pt x="63" y="0"/>
                      <a:pt x="63" y="0"/>
                    </a:cubicBezTo>
                    <a:cubicBezTo>
                      <a:pt x="62" y="1"/>
                      <a:pt x="62" y="1"/>
                      <a:pt x="62" y="1"/>
                    </a:cubicBezTo>
                    <a:cubicBezTo>
                      <a:pt x="57" y="6"/>
                      <a:pt x="48" y="13"/>
                      <a:pt x="36" y="13"/>
                    </a:cubicBezTo>
                    <a:cubicBezTo>
                      <a:pt x="29" y="13"/>
                      <a:pt x="22" y="11"/>
                      <a:pt x="1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164">
                <a:extLst>
                  <a:ext uri="{FF2B5EF4-FFF2-40B4-BE49-F238E27FC236}">
                    <a16:creationId xmlns:a16="http://schemas.microsoft.com/office/drawing/2014/main" id="{AF586D66-E3A2-41CF-B8B6-5D8F736AC769}"/>
                  </a:ext>
                </a:extLst>
              </p:cNvPr>
              <p:cNvSpPr>
                <a:spLocks noEditPoints="1"/>
              </p:cNvSpPr>
              <p:nvPr/>
            </p:nvSpPr>
            <p:spPr bwMode="auto">
              <a:xfrm>
                <a:off x="11712585" y="1584328"/>
                <a:ext cx="493713" cy="463551"/>
              </a:xfrm>
              <a:custGeom>
                <a:avLst/>
                <a:gdLst>
                  <a:gd name="T0" fmla="*/ 72 w 144"/>
                  <a:gd name="T1" fmla="*/ 136 h 136"/>
                  <a:gd name="T2" fmla="*/ 71 w 144"/>
                  <a:gd name="T3" fmla="*/ 136 h 136"/>
                  <a:gd name="T4" fmla="*/ 18 w 144"/>
                  <a:gd name="T5" fmla="*/ 8 h 136"/>
                  <a:gd name="T6" fmla="*/ 20 w 144"/>
                  <a:gd name="T7" fmla="*/ 6 h 136"/>
                  <a:gd name="T8" fmla="*/ 23 w 144"/>
                  <a:gd name="T9" fmla="*/ 6 h 136"/>
                  <a:gd name="T10" fmla="*/ 45 w 144"/>
                  <a:gd name="T11" fmla="*/ 13 h 136"/>
                  <a:gd name="T12" fmla="*/ 67 w 144"/>
                  <a:gd name="T13" fmla="*/ 3 h 136"/>
                  <a:gd name="T14" fmla="*/ 70 w 144"/>
                  <a:gd name="T15" fmla="*/ 0 h 136"/>
                  <a:gd name="T16" fmla="*/ 74 w 144"/>
                  <a:gd name="T17" fmla="*/ 0 h 136"/>
                  <a:gd name="T18" fmla="*/ 77 w 144"/>
                  <a:gd name="T19" fmla="*/ 3 h 136"/>
                  <a:gd name="T20" fmla="*/ 100 w 144"/>
                  <a:gd name="T21" fmla="*/ 13 h 136"/>
                  <a:gd name="T22" fmla="*/ 121 w 144"/>
                  <a:gd name="T23" fmla="*/ 6 h 136"/>
                  <a:gd name="T24" fmla="*/ 124 w 144"/>
                  <a:gd name="T25" fmla="*/ 6 h 136"/>
                  <a:gd name="T26" fmla="*/ 126 w 144"/>
                  <a:gd name="T27" fmla="*/ 8 h 136"/>
                  <a:gd name="T28" fmla="*/ 74 w 144"/>
                  <a:gd name="T29" fmla="*/ 136 h 136"/>
                  <a:gd name="T30" fmla="*/ 72 w 144"/>
                  <a:gd name="T31" fmla="*/ 136 h 136"/>
                  <a:gd name="T32" fmla="*/ 23 w 144"/>
                  <a:gd name="T33" fmla="*/ 14 h 136"/>
                  <a:gd name="T34" fmla="*/ 72 w 144"/>
                  <a:gd name="T35" fmla="*/ 129 h 136"/>
                  <a:gd name="T36" fmla="*/ 121 w 144"/>
                  <a:gd name="T37" fmla="*/ 14 h 136"/>
                  <a:gd name="T38" fmla="*/ 100 w 144"/>
                  <a:gd name="T39" fmla="*/ 20 h 136"/>
                  <a:gd name="T40" fmla="*/ 73 w 144"/>
                  <a:gd name="T41" fmla="*/ 8 h 136"/>
                  <a:gd name="T42" fmla="*/ 72 w 144"/>
                  <a:gd name="T43" fmla="*/ 7 h 136"/>
                  <a:gd name="T44" fmla="*/ 71 w 144"/>
                  <a:gd name="T45" fmla="*/ 8 h 136"/>
                  <a:gd name="T46" fmla="*/ 45 w 144"/>
                  <a:gd name="T47" fmla="*/ 20 h 136"/>
                  <a:gd name="T48" fmla="*/ 23 w 144"/>
                  <a:gd name="T49" fmla="*/ 1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136">
                    <a:moveTo>
                      <a:pt x="72" y="136"/>
                    </a:moveTo>
                    <a:cubicBezTo>
                      <a:pt x="72" y="136"/>
                      <a:pt x="71" y="136"/>
                      <a:pt x="71" y="136"/>
                    </a:cubicBezTo>
                    <a:cubicBezTo>
                      <a:pt x="23" y="112"/>
                      <a:pt x="0" y="56"/>
                      <a:pt x="18" y="8"/>
                    </a:cubicBezTo>
                    <a:cubicBezTo>
                      <a:pt x="19" y="7"/>
                      <a:pt x="19" y="6"/>
                      <a:pt x="20" y="6"/>
                    </a:cubicBezTo>
                    <a:cubicBezTo>
                      <a:pt x="21" y="6"/>
                      <a:pt x="22" y="6"/>
                      <a:pt x="23" y="6"/>
                    </a:cubicBezTo>
                    <a:cubicBezTo>
                      <a:pt x="31" y="11"/>
                      <a:pt x="38" y="13"/>
                      <a:pt x="45" y="13"/>
                    </a:cubicBezTo>
                    <a:cubicBezTo>
                      <a:pt x="55" y="13"/>
                      <a:pt x="62" y="7"/>
                      <a:pt x="67" y="3"/>
                    </a:cubicBezTo>
                    <a:cubicBezTo>
                      <a:pt x="68" y="2"/>
                      <a:pt x="69" y="1"/>
                      <a:pt x="70" y="0"/>
                    </a:cubicBezTo>
                    <a:cubicBezTo>
                      <a:pt x="71" y="0"/>
                      <a:pt x="73" y="0"/>
                      <a:pt x="74" y="0"/>
                    </a:cubicBezTo>
                    <a:cubicBezTo>
                      <a:pt x="75" y="1"/>
                      <a:pt x="76" y="2"/>
                      <a:pt x="77" y="3"/>
                    </a:cubicBezTo>
                    <a:cubicBezTo>
                      <a:pt x="82" y="7"/>
                      <a:pt x="89" y="13"/>
                      <a:pt x="100" y="13"/>
                    </a:cubicBezTo>
                    <a:cubicBezTo>
                      <a:pt x="106" y="13"/>
                      <a:pt x="114" y="11"/>
                      <a:pt x="121" y="6"/>
                    </a:cubicBezTo>
                    <a:cubicBezTo>
                      <a:pt x="122" y="6"/>
                      <a:pt x="123" y="6"/>
                      <a:pt x="124" y="6"/>
                    </a:cubicBezTo>
                    <a:cubicBezTo>
                      <a:pt x="125" y="6"/>
                      <a:pt x="126" y="7"/>
                      <a:pt x="126" y="8"/>
                    </a:cubicBezTo>
                    <a:cubicBezTo>
                      <a:pt x="144" y="56"/>
                      <a:pt x="121" y="112"/>
                      <a:pt x="74" y="136"/>
                    </a:cubicBezTo>
                    <a:cubicBezTo>
                      <a:pt x="73" y="136"/>
                      <a:pt x="73" y="136"/>
                      <a:pt x="72" y="136"/>
                    </a:cubicBezTo>
                    <a:close/>
                    <a:moveTo>
                      <a:pt x="23" y="14"/>
                    </a:moveTo>
                    <a:cubicBezTo>
                      <a:pt x="9" y="57"/>
                      <a:pt x="30" y="107"/>
                      <a:pt x="72" y="129"/>
                    </a:cubicBezTo>
                    <a:cubicBezTo>
                      <a:pt x="114" y="107"/>
                      <a:pt x="135" y="57"/>
                      <a:pt x="121" y="14"/>
                    </a:cubicBezTo>
                    <a:cubicBezTo>
                      <a:pt x="114" y="18"/>
                      <a:pt x="106" y="20"/>
                      <a:pt x="100" y="20"/>
                    </a:cubicBezTo>
                    <a:cubicBezTo>
                      <a:pt x="87" y="20"/>
                      <a:pt x="79" y="13"/>
                      <a:pt x="73" y="8"/>
                    </a:cubicBezTo>
                    <a:cubicBezTo>
                      <a:pt x="72" y="7"/>
                      <a:pt x="72" y="7"/>
                      <a:pt x="72" y="7"/>
                    </a:cubicBezTo>
                    <a:cubicBezTo>
                      <a:pt x="71" y="8"/>
                      <a:pt x="71" y="8"/>
                      <a:pt x="71" y="8"/>
                    </a:cubicBezTo>
                    <a:cubicBezTo>
                      <a:pt x="66" y="13"/>
                      <a:pt x="57" y="20"/>
                      <a:pt x="45" y="20"/>
                    </a:cubicBezTo>
                    <a:cubicBezTo>
                      <a:pt x="38" y="20"/>
                      <a:pt x="31" y="18"/>
                      <a:pt x="23" y="14"/>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165">
                <a:extLst>
                  <a:ext uri="{FF2B5EF4-FFF2-40B4-BE49-F238E27FC236}">
                    <a16:creationId xmlns:a16="http://schemas.microsoft.com/office/drawing/2014/main" id="{2F1A819D-8B16-4A4B-A043-82A9D8BEDBD8}"/>
                  </a:ext>
                </a:extLst>
              </p:cNvPr>
              <p:cNvSpPr>
                <a:spLocks/>
              </p:cNvSpPr>
              <p:nvPr/>
            </p:nvSpPr>
            <p:spPr bwMode="auto">
              <a:xfrm>
                <a:off x="11760210" y="1595440"/>
                <a:ext cx="198438" cy="220663"/>
              </a:xfrm>
              <a:custGeom>
                <a:avLst/>
                <a:gdLst>
                  <a:gd name="T0" fmla="*/ 5 w 58"/>
                  <a:gd name="T1" fmla="*/ 65 h 65"/>
                  <a:gd name="T2" fmla="*/ 7 w 58"/>
                  <a:gd name="T3" fmla="*/ 6 h 65"/>
                  <a:gd name="T4" fmla="*/ 58 w 58"/>
                  <a:gd name="T5" fmla="*/ 0 h 65"/>
                  <a:gd name="T6" fmla="*/ 58 w 58"/>
                  <a:gd name="T7" fmla="*/ 65 h 65"/>
                </a:gdLst>
                <a:ahLst/>
                <a:cxnLst>
                  <a:cxn ang="0">
                    <a:pos x="T0" y="T1"/>
                  </a:cxn>
                  <a:cxn ang="0">
                    <a:pos x="T2" y="T3"/>
                  </a:cxn>
                  <a:cxn ang="0">
                    <a:pos x="T4" y="T5"/>
                  </a:cxn>
                  <a:cxn ang="0">
                    <a:pos x="T6" y="T7"/>
                  </a:cxn>
                </a:cxnLst>
                <a:rect l="0" t="0" r="r" b="b"/>
                <a:pathLst>
                  <a:path w="58" h="65">
                    <a:moveTo>
                      <a:pt x="5" y="65"/>
                    </a:moveTo>
                    <a:cubicBezTo>
                      <a:pt x="0" y="46"/>
                      <a:pt x="0" y="26"/>
                      <a:pt x="7" y="6"/>
                    </a:cubicBezTo>
                    <a:cubicBezTo>
                      <a:pt x="36" y="24"/>
                      <a:pt x="51" y="6"/>
                      <a:pt x="58" y="0"/>
                    </a:cubicBezTo>
                    <a:cubicBezTo>
                      <a:pt x="58" y="65"/>
                      <a:pt x="58" y="65"/>
                      <a:pt x="58" y="65"/>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166">
                <a:extLst>
                  <a:ext uri="{FF2B5EF4-FFF2-40B4-BE49-F238E27FC236}">
                    <a16:creationId xmlns:a16="http://schemas.microsoft.com/office/drawing/2014/main" id="{5C97DF29-21EE-4D4C-83A9-F80F6EA35B2A}"/>
                  </a:ext>
                </a:extLst>
              </p:cNvPr>
              <p:cNvSpPr>
                <a:spLocks/>
              </p:cNvSpPr>
              <p:nvPr/>
            </p:nvSpPr>
            <p:spPr bwMode="auto">
              <a:xfrm>
                <a:off x="11958648" y="1816103"/>
                <a:ext cx="185738" cy="222250"/>
              </a:xfrm>
              <a:custGeom>
                <a:avLst/>
                <a:gdLst>
                  <a:gd name="T0" fmla="*/ 0 w 54"/>
                  <a:gd name="T1" fmla="*/ 0 h 65"/>
                  <a:gd name="T2" fmla="*/ 0 w 54"/>
                  <a:gd name="T3" fmla="*/ 65 h 65"/>
                  <a:gd name="T4" fmla="*/ 54 w 54"/>
                  <a:gd name="T5" fmla="*/ 0 h 65"/>
                </a:gdLst>
                <a:ahLst/>
                <a:cxnLst>
                  <a:cxn ang="0">
                    <a:pos x="T0" y="T1"/>
                  </a:cxn>
                  <a:cxn ang="0">
                    <a:pos x="T2" y="T3"/>
                  </a:cxn>
                  <a:cxn ang="0">
                    <a:pos x="T4" y="T5"/>
                  </a:cxn>
                </a:cxnLst>
                <a:rect l="0" t="0" r="r" b="b"/>
                <a:pathLst>
                  <a:path w="54" h="65">
                    <a:moveTo>
                      <a:pt x="0" y="0"/>
                    </a:moveTo>
                    <a:cubicBezTo>
                      <a:pt x="0" y="65"/>
                      <a:pt x="0" y="65"/>
                      <a:pt x="0" y="65"/>
                    </a:cubicBezTo>
                    <a:cubicBezTo>
                      <a:pt x="27" y="52"/>
                      <a:pt x="46" y="27"/>
                      <a:pt x="54" y="0"/>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 name="Group 8">
            <a:extLst>
              <a:ext uri="{FF2B5EF4-FFF2-40B4-BE49-F238E27FC236}">
                <a16:creationId xmlns:a16="http://schemas.microsoft.com/office/drawing/2014/main" id="{AE2C680A-2957-4BBA-91A1-BDEC51950F01}"/>
              </a:ext>
            </a:extLst>
          </p:cNvPr>
          <p:cNvGrpSpPr/>
          <p:nvPr/>
        </p:nvGrpSpPr>
        <p:grpSpPr>
          <a:xfrm>
            <a:off x="932215" y="2676085"/>
            <a:ext cx="1727281" cy="904575"/>
            <a:chOff x="932215" y="2676085"/>
            <a:chExt cx="1727281" cy="904575"/>
          </a:xfrm>
        </p:grpSpPr>
        <p:pic>
          <p:nvPicPr>
            <p:cNvPr id="4" name="Picture 3">
              <a:extLst>
                <a:ext uri="{FF2B5EF4-FFF2-40B4-BE49-F238E27FC236}">
                  <a16:creationId xmlns:a16="http://schemas.microsoft.com/office/drawing/2014/main" id="{BDF2E469-FD6C-4258-8BB2-DBC82F6C9A63}"/>
                </a:ext>
              </a:extLst>
            </p:cNvPr>
            <p:cNvPicPr>
              <a:picLocks noChangeAspect="1"/>
            </p:cNvPicPr>
            <p:nvPr/>
          </p:nvPicPr>
          <p:blipFill>
            <a:blip r:embed="rId3"/>
            <a:stretch>
              <a:fillRect/>
            </a:stretch>
          </p:blipFill>
          <p:spPr>
            <a:xfrm>
              <a:off x="932215" y="2676085"/>
              <a:ext cx="1727281" cy="904575"/>
            </a:xfrm>
            <a:prstGeom prst="rect">
              <a:avLst/>
            </a:prstGeom>
          </p:spPr>
        </p:pic>
        <p:grpSp>
          <p:nvGrpSpPr>
            <p:cNvPr id="3" name="Group 2">
              <a:extLst>
                <a:ext uri="{FF2B5EF4-FFF2-40B4-BE49-F238E27FC236}">
                  <a16:creationId xmlns:a16="http://schemas.microsoft.com/office/drawing/2014/main" id="{7107D5E6-60A2-44BC-9565-05F38C42B984}"/>
                </a:ext>
              </a:extLst>
            </p:cNvPr>
            <p:cNvGrpSpPr/>
            <p:nvPr/>
          </p:nvGrpSpPr>
          <p:grpSpPr>
            <a:xfrm>
              <a:off x="2032433" y="2695216"/>
              <a:ext cx="455613" cy="795338"/>
              <a:chOff x="465139" y="4124332"/>
              <a:chExt cx="455613" cy="795338"/>
            </a:xfrm>
          </p:grpSpPr>
          <p:sp>
            <p:nvSpPr>
              <p:cNvPr id="81" name="Freeform 97">
                <a:extLst>
                  <a:ext uri="{FF2B5EF4-FFF2-40B4-BE49-F238E27FC236}">
                    <a16:creationId xmlns:a16="http://schemas.microsoft.com/office/drawing/2014/main" id="{F8BA5709-0317-45CD-8B71-5D058D22ABD1}"/>
                  </a:ext>
                </a:extLst>
              </p:cNvPr>
              <p:cNvSpPr>
                <a:spLocks/>
              </p:cNvSpPr>
              <p:nvPr/>
            </p:nvSpPr>
            <p:spPr bwMode="auto">
              <a:xfrm>
                <a:off x="660402" y="4346582"/>
                <a:ext cx="30163" cy="34925"/>
              </a:xfrm>
              <a:custGeom>
                <a:avLst/>
                <a:gdLst>
                  <a:gd name="T0" fmla="*/ 19 w 19"/>
                  <a:gd name="T1" fmla="*/ 0 h 22"/>
                  <a:gd name="T2" fmla="*/ 19 w 19"/>
                  <a:gd name="T3" fmla="*/ 22 h 22"/>
                  <a:gd name="T4" fmla="*/ 0 w 19"/>
                  <a:gd name="T5" fmla="*/ 0 h 22"/>
                  <a:gd name="T6" fmla="*/ 19 w 19"/>
                  <a:gd name="T7" fmla="*/ 0 h 22"/>
                </a:gdLst>
                <a:ahLst/>
                <a:cxnLst>
                  <a:cxn ang="0">
                    <a:pos x="T0" y="T1"/>
                  </a:cxn>
                  <a:cxn ang="0">
                    <a:pos x="T2" y="T3"/>
                  </a:cxn>
                  <a:cxn ang="0">
                    <a:pos x="T4" y="T5"/>
                  </a:cxn>
                  <a:cxn ang="0">
                    <a:pos x="T6" y="T7"/>
                  </a:cxn>
                </a:cxnLst>
                <a:rect l="0" t="0" r="r" b="b"/>
                <a:pathLst>
                  <a:path w="19" h="22">
                    <a:moveTo>
                      <a:pt x="19" y="0"/>
                    </a:moveTo>
                    <a:lnTo>
                      <a:pt x="19" y="22"/>
                    </a:lnTo>
                    <a:lnTo>
                      <a:pt x="0" y="0"/>
                    </a:lnTo>
                    <a:lnTo>
                      <a:pt x="1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98">
                <a:extLst>
                  <a:ext uri="{FF2B5EF4-FFF2-40B4-BE49-F238E27FC236}">
                    <a16:creationId xmlns:a16="http://schemas.microsoft.com/office/drawing/2014/main" id="{C0C82F29-8290-418A-9561-D79937CD6709}"/>
                  </a:ext>
                </a:extLst>
              </p:cNvPr>
              <p:cNvSpPr>
                <a:spLocks/>
              </p:cNvSpPr>
              <p:nvPr/>
            </p:nvSpPr>
            <p:spPr bwMode="auto">
              <a:xfrm>
                <a:off x="649289" y="4381507"/>
                <a:ext cx="41275" cy="187325"/>
              </a:xfrm>
              <a:custGeom>
                <a:avLst/>
                <a:gdLst>
                  <a:gd name="T0" fmla="*/ 26 w 26"/>
                  <a:gd name="T1" fmla="*/ 0 h 118"/>
                  <a:gd name="T2" fmla="*/ 26 w 26"/>
                  <a:gd name="T3" fmla="*/ 90 h 118"/>
                  <a:gd name="T4" fmla="*/ 0 w 26"/>
                  <a:gd name="T5" fmla="*/ 118 h 118"/>
                  <a:gd name="T6" fmla="*/ 0 w 26"/>
                  <a:gd name="T7" fmla="*/ 27 h 118"/>
                  <a:gd name="T8" fmla="*/ 26 w 26"/>
                  <a:gd name="T9" fmla="*/ 0 h 118"/>
                </a:gdLst>
                <a:ahLst/>
                <a:cxnLst>
                  <a:cxn ang="0">
                    <a:pos x="T0" y="T1"/>
                  </a:cxn>
                  <a:cxn ang="0">
                    <a:pos x="T2" y="T3"/>
                  </a:cxn>
                  <a:cxn ang="0">
                    <a:pos x="T4" y="T5"/>
                  </a:cxn>
                  <a:cxn ang="0">
                    <a:pos x="T6" y="T7"/>
                  </a:cxn>
                  <a:cxn ang="0">
                    <a:pos x="T8" y="T9"/>
                  </a:cxn>
                </a:cxnLst>
                <a:rect l="0" t="0" r="r" b="b"/>
                <a:pathLst>
                  <a:path w="26" h="118">
                    <a:moveTo>
                      <a:pt x="26" y="0"/>
                    </a:moveTo>
                    <a:lnTo>
                      <a:pt x="26" y="90"/>
                    </a:lnTo>
                    <a:lnTo>
                      <a:pt x="0" y="118"/>
                    </a:lnTo>
                    <a:lnTo>
                      <a:pt x="0" y="27"/>
                    </a:lnTo>
                    <a:lnTo>
                      <a:pt x="2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99">
                <a:extLst>
                  <a:ext uri="{FF2B5EF4-FFF2-40B4-BE49-F238E27FC236}">
                    <a16:creationId xmlns:a16="http://schemas.microsoft.com/office/drawing/2014/main" id="{AACD668D-DB25-4BF4-BB0A-F7719C1ADCBA}"/>
                  </a:ext>
                </a:extLst>
              </p:cNvPr>
              <p:cNvSpPr>
                <a:spLocks noChangeArrowheads="1"/>
              </p:cNvSpPr>
              <p:nvPr/>
            </p:nvSpPr>
            <p:spPr bwMode="auto">
              <a:xfrm>
                <a:off x="649289" y="4878396"/>
                <a:ext cx="1588" cy="158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00">
                <a:extLst>
                  <a:ext uri="{FF2B5EF4-FFF2-40B4-BE49-F238E27FC236}">
                    <a16:creationId xmlns:a16="http://schemas.microsoft.com/office/drawing/2014/main" id="{510D8189-86C6-4CB7-B0C7-3742B4F1AF8B}"/>
                  </a:ext>
                </a:extLst>
              </p:cNvPr>
              <p:cNvSpPr>
                <a:spLocks/>
              </p:cNvSpPr>
              <p:nvPr/>
            </p:nvSpPr>
            <p:spPr bwMode="auto">
              <a:xfrm>
                <a:off x="649289" y="4568833"/>
                <a:ext cx="41275" cy="265113"/>
              </a:xfrm>
              <a:custGeom>
                <a:avLst/>
                <a:gdLst>
                  <a:gd name="T0" fmla="*/ 26 w 26"/>
                  <a:gd name="T1" fmla="*/ 25 h 167"/>
                  <a:gd name="T2" fmla="*/ 26 w 26"/>
                  <a:gd name="T3" fmla="*/ 167 h 167"/>
                  <a:gd name="T4" fmla="*/ 0 w 26"/>
                  <a:gd name="T5" fmla="*/ 141 h 167"/>
                  <a:gd name="T6" fmla="*/ 0 w 26"/>
                  <a:gd name="T7" fmla="*/ 0 h 167"/>
                  <a:gd name="T8" fmla="*/ 26 w 26"/>
                  <a:gd name="T9" fmla="*/ 25 h 167"/>
                </a:gdLst>
                <a:ahLst/>
                <a:cxnLst>
                  <a:cxn ang="0">
                    <a:pos x="T0" y="T1"/>
                  </a:cxn>
                  <a:cxn ang="0">
                    <a:pos x="T2" y="T3"/>
                  </a:cxn>
                  <a:cxn ang="0">
                    <a:pos x="T4" y="T5"/>
                  </a:cxn>
                  <a:cxn ang="0">
                    <a:pos x="T6" y="T7"/>
                  </a:cxn>
                  <a:cxn ang="0">
                    <a:pos x="T8" y="T9"/>
                  </a:cxn>
                </a:cxnLst>
                <a:rect l="0" t="0" r="r" b="b"/>
                <a:pathLst>
                  <a:path w="26" h="167">
                    <a:moveTo>
                      <a:pt x="26" y="25"/>
                    </a:moveTo>
                    <a:lnTo>
                      <a:pt x="26" y="167"/>
                    </a:lnTo>
                    <a:lnTo>
                      <a:pt x="0" y="141"/>
                    </a:lnTo>
                    <a:lnTo>
                      <a:pt x="0" y="0"/>
                    </a:lnTo>
                    <a:lnTo>
                      <a:pt x="26" y="25"/>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01">
                <a:extLst>
                  <a:ext uri="{FF2B5EF4-FFF2-40B4-BE49-F238E27FC236}">
                    <a16:creationId xmlns:a16="http://schemas.microsoft.com/office/drawing/2014/main" id="{1D0FC73A-B36C-44DE-84C1-5F0A742AA30B}"/>
                  </a:ext>
                </a:extLst>
              </p:cNvPr>
              <p:cNvSpPr>
                <a:spLocks/>
              </p:cNvSpPr>
              <p:nvPr/>
            </p:nvSpPr>
            <p:spPr bwMode="auto">
              <a:xfrm>
                <a:off x="649289" y="4833945"/>
                <a:ext cx="41275" cy="85725"/>
              </a:xfrm>
              <a:custGeom>
                <a:avLst/>
                <a:gdLst>
                  <a:gd name="T0" fmla="*/ 0 w 26"/>
                  <a:gd name="T1" fmla="*/ 28 h 54"/>
                  <a:gd name="T2" fmla="*/ 26 w 26"/>
                  <a:gd name="T3" fmla="*/ 0 h 54"/>
                  <a:gd name="T4" fmla="*/ 26 w 26"/>
                  <a:gd name="T5" fmla="*/ 54 h 54"/>
                  <a:gd name="T6" fmla="*/ 26 w 26"/>
                  <a:gd name="T7" fmla="*/ 54 h 54"/>
                  <a:gd name="T8" fmla="*/ 0 w 26"/>
                  <a:gd name="T9" fmla="*/ 28 h 54"/>
                </a:gdLst>
                <a:ahLst/>
                <a:cxnLst>
                  <a:cxn ang="0">
                    <a:pos x="T0" y="T1"/>
                  </a:cxn>
                  <a:cxn ang="0">
                    <a:pos x="T2" y="T3"/>
                  </a:cxn>
                  <a:cxn ang="0">
                    <a:pos x="T4" y="T5"/>
                  </a:cxn>
                  <a:cxn ang="0">
                    <a:pos x="T6" y="T7"/>
                  </a:cxn>
                  <a:cxn ang="0">
                    <a:pos x="T8" y="T9"/>
                  </a:cxn>
                </a:cxnLst>
                <a:rect l="0" t="0" r="r" b="b"/>
                <a:pathLst>
                  <a:path w="26" h="54">
                    <a:moveTo>
                      <a:pt x="0" y="28"/>
                    </a:moveTo>
                    <a:lnTo>
                      <a:pt x="26" y="0"/>
                    </a:lnTo>
                    <a:lnTo>
                      <a:pt x="26" y="54"/>
                    </a:lnTo>
                    <a:lnTo>
                      <a:pt x="26" y="54"/>
                    </a:lnTo>
                    <a:lnTo>
                      <a:pt x="0" y="28"/>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02">
                <a:extLst>
                  <a:ext uri="{FF2B5EF4-FFF2-40B4-BE49-F238E27FC236}">
                    <a16:creationId xmlns:a16="http://schemas.microsoft.com/office/drawing/2014/main" id="{8DBA3787-B034-4CEB-8BDF-B030496728FF}"/>
                  </a:ext>
                </a:extLst>
              </p:cNvPr>
              <p:cNvSpPr>
                <a:spLocks/>
              </p:cNvSpPr>
              <p:nvPr/>
            </p:nvSpPr>
            <p:spPr bwMode="auto">
              <a:xfrm>
                <a:off x="690564" y="4568833"/>
                <a:ext cx="44450" cy="125413"/>
              </a:xfrm>
              <a:custGeom>
                <a:avLst/>
                <a:gdLst>
                  <a:gd name="T0" fmla="*/ 0 w 28"/>
                  <a:gd name="T1" fmla="*/ 25 h 79"/>
                  <a:gd name="T2" fmla="*/ 28 w 28"/>
                  <a:gd name="T3" fmla="*/ 0 h 79"/>
                  <a:gd name="T4" fmla="*/ 28 w 28"/>
                  <a:gd name="T5" fmla="*/ 51 h 79"/>
                  <a:gd name="T6" fmla="*/ 0 w 28"/>
                  <a:gd name="T7" fmla="*/ 79 h 79"/>
                  <a:gd name="T8" fmla="*/ 0 w 28"/>
                  <a:gd name="T9" fmla="*/ 25 h 79"/>
                </a:gdLst>
                <a:ahLst/>
                <a:cxnLst>
                  <a:cxn ang="0">
                    <a:pos x="T0" y="T1"/>
                  </a:cxn>
                  <a:cxn ang="0">
                    <a:pos x="T2" y="T3"/>
                  </a:cxn>
                  <a:cxn ang="0">
                    <a:pos x="T4" y="T5"/>
                  </a:cxn>
                  <a:cxn ang="0">
                    <a:pos x="T6" y="T7"/>
                  </a:cxn>
                  <a:cxn ang="0">
                    <a:pos x="T8" y="T9"/>
                  </a:cxn>
                </a:cxnLst>
                <a:rect l="0" t="0" r="r" b="b"/>
                <a:pathLst>
                  <a:path w="28" h="79">
                    <a:moveTo>
                      <a:pt x="0" y="25"/>
                    </a:moveTo>
                    <a:lnTo>
                      <a:pt x="28" y="0"/>
                    </a:lnTo>
                    <a:lnTo>
                      <a:pt x="28" y="51"/>
                    </a:lnTo>
                    <a:lnTo>
                      <a:pt x="0" y="79"/>
                    </a:lnTo>
                    <a:lnTo>
                      <a:pt x="0" y="25"/>
                    </a:ln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03">
                <a:extLst>
                  <a:ext uri="{FF2B5EF4-FFF2-40B4-BE49-F238E27FC236}">
                    <a16:creationId xmlns:a16="http://schemas.microsoft.com/office/drawing/2014/main" id="{C955A08E-6AC5-467C-8305-BA5DEE4C6AE2}"/>
                  </a:ext>
                </a:extLst>
              </p:cNvPr>
              <p:cNvSpPr>
                <a:spLocks/>
              </p:cNvSpPr>
              <p:nvPr/>
            </p:nvSpPr>
            <p:spPr bwMode="auto">
              <a:xfrm>
                <a:off x="690564" y="4694245"/>
                <a:ext cx="44450" cy="225425"/>
              </a:xfrm>
              <a:custGeom>
                <a:avLst/>
                <a:gdLst>
                  <a:gd name="T0" fmla="*/ 0 w 28"/>
                  <a:gd name="T1" fmla="*/ 0 h 142"/>
                  <a:gd name="T2" fmla="*/ 28 w 28"/>
                  <a:gd name="T3" fmla="*/ 26 h 142"/>
                  <a:gd name="T4" fmla="*/ 28 w 28"/>
                  <a:gd name="T5" fmla="*/ 114 h 142"/>
                  <a:gd name="T6" fmla="*/ 0 w 28"/>
                  <a:gd name="T7" fmla="*/ 142 h 142"/>
                  <a:gd name="T8" fmla="*/ 0 w 28"/>
                  <a:gd name="T9" fmla="*/ 0 h 142"/>
                </a:gdLst>
                <a:ahLst/>
                <a:cxnLst>
                  <a:cxn ang="0">
                    <a:pos x="T0" y="T1"/>
                  </a:cxn>
                  <a:cxn ang="0">
                    <a:pos x="T2" y="T3"/>
                  </a:cxn>
                  <a:cxn ang="0">
                    <a:pos x="T4" y="T5"/>
                  </a:cxn>
                  <a:cxn ang="0">
                    <a:pos x="T6" y="T7"/>
                  </a:cxn>
                  <a:cxn ang="0">
                    <a:pos x="T8" y="T9"/>
                  </a:cxn>
                </a:cxnLst>
                <a:rect l="0" t="0" r="r" b="b"/>
                <a:pathLst>
                  <a:path w="28" h="142">
                    <a:moveTo>
                      <a:pt x="0" y="0"/>
                    </a:moveTo>
                    <a:lnTo>
                      <a:pt x="28" y="26"/>
                    </a:lnTo>
                    <a:lnTo>
                      <a:pt x="28" y="114"/>
                    </a:lnTo>
                    <a:lnTo>
                      <a:pt x="0" y="142"/>
                    </a:lnTo>
                    <a:lnTo>
                      <a:pt x="0" y="0"/>
                    </a:ln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04">
                <a:extLst>
                  <a:ext uri="{FF2B5EF4-FFF2-40B4-BE49-F238E27FC236}">
                    <a16:creationId xmlns:a16="http://schemas.microsoft.com/office/drawing/2014/main" id="{AEC88ABD-685F-4D5A-9339-D7A1F6A21ED0}"/>
                  </a:ext>
                </a:extLst>
              </p:cNvPr>
              <p:cNvSpPr>
                <a:spLocks/>
              </p:cNvSpPr>
              <p:nvPr/>
            </p:nvSpPr>
            <p:spPr bwMode="auto">
              <a:xfrm>
                <a:off x="563564" y="4694245"/>
                <a:ext cx="41275" cy="139700"/>
              </a:xfrm>
              <a:custGeom>
                <a:avLst/>
                <a:gdLst>
                  <a:gd name="T0" fmla="*/ 0 w 26"/>
                  <a:gd name="T1" fmla="*/ 60 h 88"/>
                  <a:gd name="T2" fmla="*/ 0 w 26"/>
                  <a:gd name="T3" fmla="*/ 0 h 88"/>
                  <a:gd name="T4" fmla="*/ 26 w 26"/>
                  <a:gd name="T5" fmla="*/ 26 h 88"/>
                  <a:gd name="T6" fmla="*/ 26 w 26"/>
                  <a:gd name="T7" fmla="*/ 88 h 88"/>
                  <a:gd name="T8" fmla="*/ 0 w 26"/>
                  <a:gd name="T9" fmla="*/ 60 h 88"/>
                </a:gdLst>
                <a:ahLst/>
                <a:cxnLst>
                  <a:cxn ang="0">
                    <a:pos x="T0" y="T1"/>
                  </a:cxn>
                  <a:cxn ang="0">
                    <a:pos x="T2" y="T3"/>
                  </a:cxn>
                  <a:cxn ang="0">
                    <a:pos x="T4" y="T5"/>
                  </a:cxn>
                  <a:cxn ang="0">
                    <a:pos x="T6" y="T7"/>
                  </a:cxn>
                  <a:cxn ang="0">
                    <a:pos x="T8" y="T9"/>
                  </a:cxn>
                </a:cxnLst>
                <a:rect l="0" t="0" r="r" b="b"/>
                <a:pathLst>
                  <a:path w="26" h="88">
                    <a:moveTo>
                      <a:pt x="0" y="60"/>
                    </a:moveTo>
                    <a:lnTo>
                      <a:pt x="0" y="0"/>
                    </a:lnTo>
                    <a:lnTo>
                      <a:pt x="26" y="26"/>
                    </a:lnTo>
                    <a:lnTo>
                      <a:pt x="26" y="88"/>
                    </a:lnTo>
                    <a:lnTo>
                      <a:pt x="0" y="6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05">
                <a:extLst>
                  <a:ext uri="{FF2B5EF4-FFF2-40B4-BE49-F238E27FC236}">
                    <a16:creationId xmlns:a16="http://schemas.microsoft.com/office/drawing/2014/main" id="{E279897A-B794-4F7B-8080-253B538E81AB}"/>
                  </a:ext>
                </a:extLst>
              </p:cNvPr>
              <p:cNvSpPr>
                <a:spLocks/>
              </p:cNvSpPr>
              <p:nvPr/>
            </p:nvSpPr>
            <p:spPr bwMode="auto">
              <a:xfrm>
                <a:off x="604839" y="4346582"/>
                <a:ext cx="34925" cy="34925"/>
              </a:xfrm>
              <a:custGeom>
                <a:avLst/>
                <a:gdLst>
                  <a:gd name="T0" fmla="*/ 22 w 22"/>
                  <a:gd name="T1" fmla="*/ 0 h 22"/>
                  <a:gd name="T2" fmla="*/ 0 w 22"/>
                  <a:gd name="T3" fmla="*/ 22 h 22"/>
                  <a:gd name="T4" fmla="*/ 0 w 22"/>
                  <a:gd name="T5" fmla="*/ 0 h 22"/>
                  <a:gd name="T6" fmla="*/ 22 w 22"/>
                  <a:gd name="T7" fmla="*/ 0 h 22"/>
                </a:gdLst>
                <a:ahLst/>
                <a:cxnLst>
                  <a:cxn ang="0">
                    <a:pos x="T0" y="T1"/>
                  </a:cxn>
                  <a:cxn ang="0">
                    <a:pos x="T2" y="T3"/>
                  </a:cxn>
                  <a:cxn ang="0">
                    <a:pos x="T4" y="T5"/>
                  </a:cxn>
                  <a:cxn ang="0">
                    <a:pos x="T6" y="T7"/>
                  </a:cxn>
                </a:cxnLst>
                <a:rect l="0" t="0" r="r" b="b"/>
                <a:pathLst>
                  <a:path w="22" h="22">
                    <a:moveTo>
                      <a:pt x="22" y="0"/>
                    </a:moveTo>
                    <a:lnTo>
                      <a:pt x="0" y="22"/>
                    </a:lnTo>
                    <a:lnTo>
                      <a:pt x="0" y="0"/>
                    </a:lnTo>
                    <a:lnTo>
                      <a:pt x="22"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06">
                <a:extLst>
                  <a:ext uri="{FF2B5EF4-FFF2-40B4-BE49-F238E27FC236}">
                    <a16:creationId xmlns:a16="http://schemas.microsoft.com/office/drawing/2014/main" id="{11D36F76-80C7-4BFF-950F-E7CE939E2C94}"/>
                  </a:ext>
                </a:extLst>
              </p:cNvPr>
              <p:cNvSpPr>
                <a:spLocks/>
              </p:cNvSpPr>
              <p:nvPr/>
            </p:nvSpPr>
            <p:spPr bwMode="auto">
              <a:xfrm>
                <a:off x="604839" y="4381507"/>
                <a:ext cx="44450" cy="312738"/>
              </a:xfrm>
              <a:custGeom>
                <a:avLst/>
                <a:gdLst>
                  <a:gd name="T0" fmla="*/ 28 w 28"/>
                  <a:gd name="T1" fmla="*/ 27 h 197"/>
                  <a:gd name="T2" fmla="*/ 28 w 28"/>
                  <a:gd name="T3" fmla="*/ 197 h 197"/>
                  <a:gd name="T4" fmla="*/ 0 w 28"/>
                  <a:gd name="T5" fmla="*/ 169 h 197"/>
                  <a:gd name="T6" fmla="*/ 0 w 28"/>
                  <a:gd name="T7" fmla="*/ 0 h 197"/>
                  <a:gd name="T8" fmla="*/ 28 w 28"/>
                  <a:gd name="T9" fmla="*/ 27 h 197"/>
                </a:gdLst>
                <a:ahLst/>
                <a:cxnLst>
                  <a:cxn ang="0">
                    <a:pos x="T0" y="T1"/>
                  </a:cxn>
                  <a:cxn ang="0">
                    <a:pos x="T2" y="T3"/>
                  </a:cxn>
                  <a:cxn ang="0">
                    <a:pos x="T4" y="T5"/>
                  </a:cxn>
                  <a:cxn ang="0">
                    <a:pos x="T6" y="T7"/>
                  </a:cxn>
                  <a:cxn ang="0">
                    <a:pos x="T8" y="T9"/>
                  </a:cxn>
                </a:cxnLst>
                <a:rect l="0" t="0" r="r" b="b"/>
                <a:pathLst>
                  <a:path w="28" h="197">
                    <a:moveTo>
                      <a:pt x="28" y="27"/>
                    </a:moveTo>
                    <a:lnTo>
                      <a:pt x="28" y="197"/>
                    </a:lnTo>
                    <a:lnTo>
                      <a:pt x="0" y="169"/>
                    </a:lnTo>
                    <a:lnTo>
                      <a:pt x="0" y="0"/>
                    </a:lnTo>
                    <a:lnTo>
                      <a:pt x="28" y="27"/>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07">
                <a:extLst>
                  <a:ext uri="{FF2B5EF4-FFF2-40B4-BE49-F238E27FC236}">
                    <a16:creationId xmlns:a16="http://schemas.microsoft.com/office/drawing/2014/main" id="{D16313C5-9E72-49C2-994A-11266BD32E6C}"/>
                  </a:ext>
                </a:extLst>
              </p:cNvPr>
              <p:cNvSpPr>
                <a:spLocks/>
              </p:cNvSpPr>
              <p:nvPr/>
            </p:nvSpPr>
            <p:spPr bwMode="auto">
              <a:xfrm>
                <a:off x="604839" y="4694245"/>
                <a:ext cx="44450" cy="184150"/>
              </a:xfrm>
              <a:custGeom>
                <a:avLst/>
                <a:gdLst>
                  <a:gd name="T0" fmla="*/ 28 w 28"/>
                  <a:gd name="T1" fmla="*/ 62 h 116"/>
                  <a:gd name="T2" fmla="*/ 0 w 28"/>
                  <a:gd name="T3" fmla="*/ 88 h 116"/>
                  <a:gd name="T4" fmla="*/ 28 w 28"/>
                  <a:gd name="T5" fmla="*/ 116 h 116"/>
                  <a:gd name="T6" fmla="*/ 28 w 28"/>
                  <a:gd name="T7" fmla="*/ 116 h 116"/>
                  <a:gd name="T8" fmla="*/ 0 w 28"/>
                  <a:gd name="T9" fmla="*/ 88 h 116"/>
                  <a:gd name="T10" fmla="*/ 0 w 28"/>
                  <a:gd name="T11" fmla="*/ 26 h 116"/>
                  <a:gd name="T12" fmla="*/ 28 w 28"/>
                  <a:gd name="T13" fmla="*/ 0 h 116"/>
                  <a:gd name="T14" fmla="*/ 28 w 28"/>
                  <a:gd name="T15" fmla="*/ 62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16">
                    <a:moveTo>
                      <a:pt x="28" y="62"/>
                    </a:moveTo>
                    <a:lnTo>
                      <a:pt x="0" y="88"/>
                    </a:lnTo>
                    <a:lnTo>
                      <a:pt x="28" y="116"/>
                    </a:lnTo>
                    <a:lnTo>
                      <a:pt x="28" y="116"/>
                    </a:lnTo>
                    <a:lnTo>
                      <a:pt x="0" y="88"/>
                    </a:lnTo>
                    <a:lnTo>
                      <a:pt x="0" y="26"/>
                    </a:lnTo>
                    <a:lnTo>
                      <a:pt x="28" y="0"/>
                    </a:lnTo>
                    <a:lnTo>
                      <a:pt x="28" y="62"/>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08">
                <a:extLst>
                  <a:ext uri="{FF2B5EF4-FFF2-40B4-BE49-F238E27FC236}">
                    <a16:creationId xmlns:a16="http://schemas.microsoft.com/office/drawing/2014/main" id="{24DE2C73-F2B5-4335-AD9A-023D9D2A89E4}"/>
                  </a:ext>
                </a:extLst>
              </p:cNvPr>
              <p:cNvSpPr>
                <a:spLocks/>
              </p:cNvSpPr>
              <p:nvPr/>
            </p:nvSpPr>
            <p:spPr bwMode="auto">
              <a:xfrm>
                <a:off x="735014" y="4346582"/>
                <a:ext cx="44450" cy="347663"/>
              </a:xfrm>
              <a:custGeom>
                <a:avLst/>
                <a:gdLst>
                  <a:gd name="T0" fmla="*/ 28 w 28"/>
                  <a:gd name="T1" fmla="*/ 54 h 219"/>
                  <a:gd name="T2" fmla="*/ 0 w 28"/>
                  <a:gd name="T3" fmla="*/ 80 h 219"/>
                  <a:gd name="T4" fmla="*/ 28 w 28"/>
                  <a:gd name="T5" fmla="*/ 107 h 219"/>
                  <a:gd name="T6" fmla="*/ 28 w 28"/>
                  <a:gd name="T7" fmla="*/ 219 h 219"/>
                  <a:gd name="T8" fmla="*/ 0 w 28"/>
                  <a:gd name="T9" fmla="*/ 191 h 219"/>
                  <a:gd name="T10" fmla="*/ 0 w 28"/>
                  <a:gd name="T11" fmla="*/ 0 h 219"/>
                  <a:gd name="T12" fmla="*/ 28 w 28"/>
                  <a:gd name="T13" fmla="*/ 0 h 219"/>
                  <a:gd name="T14" fmla="*/ 28 w 28"/>
                  <a:gd name="T15" fmla="*/ 54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19">
                    <a:moveTo>
                      <a:pt x="28" y="54"/>
                    </a:moveTo>
                    <a:lnTo>
                      <a:pt x="0" y="80"/>
                    </a:lnTo>
                    <a:lnTo>
                      <a:pt x="28" y="107"/>
                    </a:lnTo>
                    <a:lnTo>
                      <a:pt x="28" y="219"/>
                    </a:lnTo>
                    <a:lnTo>
                      <a:pt x="0" y="191"/>
                    </a:lnTo>
                    <a:lnTo>
                      <a:pt x="0" y="0"/>
                    </a:lnTo>
                    <a:lnTo>
                      <a:pt x="28" y="0"/>
                    </a:lnTo>
                    <a:lnTo>
                      <a:pt x="28" y="5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09">
                <a:extLst>
                  <a:ext uri="{FF2B5EF4-FFF2-40B4-BE49-F238E27FC236}">
                    <a16:creationId xmlns:a16="http://schemas.microsoft.com/office/drawing/2014/main" id="{803763B0-84D7-41E3-9732-B85975D26729}"/>
                  </a:ext>
                </a:extLst>
              </p:cNvPr>
              <p:cNvSpPr>
                <a:spLocks/>
              </p:cNvSpPr>
              <p:nvPr/>
            </p:nvSpPr>
            <p:spPr bwMode="auto">
              <a:xfrm>
                <a:off x="735014" y="4694245"/>
                <a:ext cx="44450" cy="180975"/>
              </a:xfrm>
              <a:custGeom>
                <a:avLst/>
                <a:gdLst>
                  <a:gd name="T0" fmla="*/ 0 w 28"/>
                  <a:gd name="T1" fmla="*/ 26 h 114"/>
                  <a:gd name="T2" fmla="*/ 28 w 28"/>
                  <a:gd name="T3" fmla="*/ 0 h 114"/>
                  <a:gd name="T4" fmla="*/ 28 w 28"/>
                  <a:gd name="T5" fmla="*/ 88 h 114"/>
                  <a:gd name="T6" fmla="*/ 0 w 28"/>
                  <a:gd name="T7" fmla="*/ 114 h 114"/>
                  <a:gd name="T8" fmla="*/ 0 w 28"/>
                  <a:gd name="T9" fmla="*/ 26 h 114"/>
                </a:gdLst>
                <a:ahLst/>
                <a:cxnLst>
                  <a:cxn ang="0">
                    <a:pos x="T0" y="T1"/>
                  </a:cxn>
                  <a:cxn ang="0">
                    <a:pos x="T2" y="T3"/>
                  </a:cxn>
                  <a:cxn ang="0">
                    <a:pos x="T4" y="T5"/>
                  </a:cxn>
                  <a:cxn ang="0">
                    <a:pos x="T6" y="T7"/>
                  </a:cxn>
                  <a:cxn ang="0">
                    <a:pos x="T8" y="T9"/>
                  </a:cxn>
                </a:cxnLst>
                <a:rect l="0" t="0" r="r" b="b"/>
                <a:pathLst>
                  <a:path w="28" h="114">
                    <a:moveTo>
                      <a:pt x="0" y="26"/>
                    </a:moveTo>
                    <a:lnTo>
                      <a:pt x="28" y="0"/>
                    </a:lnTo>
                    <a:lnTo>
                      <a:pt x="28" y="88"/>
                    </a:lnTo>
                    <a:lnTo>
                      <a:pt x="0" y="114"/>
                    </a:lnTo>
                    <a:lnTo>
                      <a:pt x="0" y="2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10">
                <a:extLst>
                  <a:ext uri="{FF2B5EF4-FFF2-40B4-BE49-F238E27FC236}">
                    <a16:creationId xmlns:a16="http://schemas.microsoft.com/office/drawing/2014/main" id="{FA597038-B064-48E4-94D2-80FCAF32206C}"/>
                  </a:ext>
                </a:extLst>
              </p:cNvPr>
              <p:cNvSpPr>
                <a:spLocks noChangeArrowheads="1"/>
              </p:cNvSpPr>
              <p:nvPr/>
            </p:nvSpPr>
            <p:spPr bwMode="auto">
              <a:xfrm>
                <a:off x="820739" y="4473582"/>
                <a:ext cx="1588" cy="158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1">
                <a:extLst>
                  <a:ext uri="{FF2B5EF4-FFF2-40B4-BE49-F238E27FC236}">
                    <a16:creationId xmlns:a16="http://schemas.microsoft.com/office/drawing/2014/main" id="{2DDD578F-AA74-4631-88E4-6C0070A97EBD}"/>
                  </a:ext>
                </a:extLst>
              </p:cNvPr>
              <p:cNvSpPr>
                <a:spLocks/>
              </p:cNvSpPr>
              <p:nvPr/>
            </p:nvSpPr>
            <p:spPr bwMode="auto">
              <a:xfrm>
                <a:off x="820739" y="4694245"/>
                <a:ext cx="44450" cy="95250"/>
              </a:xfrm>
              <a:custGeom>
                <a:avLst/>
                <a:gdLst>
                  <a:gd name="T0" fmla="*/ 28 w 28"/>
                  <a:gd name="T1" fmla="*/ 0 h 60"/>
                  <a:gd name="T2" fmla="*/ 28 w 28"/>
                  <a:gd name="T3" fmla="*/ 35 h 60"/>
                  <a:gd name="T4" fmla="*/ 0 w 28"/>
                  <a:gd name="T5" fmla="*/ 60 h 60"/>
                  <a:gd name="T6" fmla="*/ 0 w 28"/>
                  <a:gd name="T7" fmla="*/ 0 h 60"/>
                  <a:gd name="T8" fmla="*/ 28 w 28"/>
                  <a:gd name="T9" fmla="*/ 0 h 60"/>
                </a:gdLst>
                <a:ahLst/>
                <a:cxnLst>
                  <a:cxn ang="0">
                    <a:pos x="T0" y="T1"/>
                  </a:cxn>
                  <a:cxn ang="0">
                    <a:pos x="T2" y="T3"/>
                  </a:cxn>
                  <a:cxn ang="0">
                    <a:pos x="T4" y="T5"/>
                  </a:cxn>
                  <a:cxn ang="0">
                    <a:pos x="T6" y="T7"/>
                  </a:cxn>
                  <a:cxn ang="0">
                    <a:pos x="T8" y="T9"/>
                  </a:cxn>
                </a:cxnLst>
                <a:rect l="0" t="0" r="r" b="b"/>
                <a:pathLst>
                  <a:path w="28" h="60">
                    <a:moveTo>
                      <a:pt x="28" y="0"/>
                    </a:moveTo>
                    <a:lnTo>
                      <a:pt x="28" y="35"/>
                    </a:lnTo>
                    <a:lnTo>
                      <a:pt x="0" y="60"/>
                    </a:lnTo>
                    <a:lnTo>
                      <a:pt x="0" y="0"/>
                    </a:lnTo>
                    <a:lnTo>
                      <a:pt x="28"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2">
                <a:extLst>
                  <a:ext uri="{FF2B5EF4-FFF2-40B4-BE49-F238E27FC236}">
                    <a16:creationId xmlns:a16="http://schemas.microsoft.com/office/drawing/2014/main" id="{A7A17DD8-DF3A-4669-A031-C0C27FF349B8}"/>
                  </a:ext>
                </a:extLst>
              </p:cNvPr>
              <p:cNvSpPr>
                <a:spLocks/>
              </p:cNvSpPr>
              <p:nvPr/>
            </p:nvSpPr>
            <p:spPr bwMode="auto">
              <a:xfrm>
                <a:off x="865189" y="4694245"/>
                <a:ext cx="55563" cy="55563"/>
              </a:xfrm>
              <a:custGeom>
                <a:avLst/>
                <a:gdLst>
                  <a:gd name="T0" fmla="*/ 35 w 35"/>
                  <a:gd name="T1" fmla="*/ 0 h 35"/>
                  <a:gd name="T2" fmla="*/ 0 w 35"/>
                  <a:gd name="T3" fmla="*/ 35 h 35"/>
                  <a:gd name="T4" fmla="*/ 0 w 35"/>
                  <a:gd name="T5" fmla="*/ 0 h 35"/>
                  <a:gd name="T6" fmla="*/ 35 w 35"/>
                  <a:gd name="T7" fmla="*/ 0 h 35"/>
                </a:gdLst>
                <a:ahLst/>
                <a:cxnLst>
                  <a:cxn ang="0">
                    <a:pos x="T0" y="T1"/>
                  </a:cxn>
                  <a:cxn ang="0">
                    <a:pos x="T2" y="T3"/>
                  </a:cxn>
                  <a:cxn ang="0">
                    <a:pos x="T4" y="T5"/>
                  </a:cxn>
                  <a:cxn ang="0">
                    <a:pos x="T6" y="T7"/>
                  </a:cxn>
                </a:cxnLst>
                <a:rect l="0" t="0" r="r" b="b"/>
                <a:pathLst>
                  <a:path w="35" h="35">
                    <a:moveTo>
                      <a:pt x="35" y="0"/>
                    </a:moveTo>
                    <a:lnTo>
                      <a:pt x="0" y="35"/>
                    </a:lnTo>
                    <a:lnTo>
                      <a:pt x="0" y="0"/>
                    </a:lnTo>
                    <a:lnTo>
                      <a:pt x="35"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3">
                <a:extLst>
                  <a:ext uri="{FF2B5EF4-FFF2-40B4-BE49-F238E27FC236}">
                    <a16:creationId xmlns:a16="http://schemas.microsoft.com/office/drawing/2014/main" id="{8CEC93B8-8361-439D-AD0B-EF6F107D9E82}"/>
                  </a:ext>
                </a:extLst>
              </p:cNvPr>
              <p:cNvSpPr>
                <a:spLocks/>
              </p:cNvSpPr>
              <p:nvPr/>
            </p:nvSpPr>
            <p:spPr bwMode="auto">
              <a:xfrm>
                <a:off x="563564" y="4694245"/>
                <a:ext cx="41275" cy="130175"/>
              </a:xfrm>
              <a:custGeom>
                <a:avLst/>
                <a:gdLst>
                  <a:gd name="T0" fmla="*/ 0 w 26"/>
                  <a:gd name="T1" fmla="*/ 60 h 82"/>
                  <a:gd name="T2" fmla="*/ 0 w 26"/>
                  <a:gd name="T3" fmla="*/ 0 h 82"/>
                  <a:gd name="T4" fmla="*/ 26 w 26"/>
                  <a:gd name="T5" fmla="*/ 26 h 82"/>
                  <a:gd name="T6" fmla="*/ 26 w 26"/>
                  <a:gd name="T7" fmla="*/ 82 h 82"/>
                  <a:gd name="T8" fmla="*/ 20 w 26"/>
                  <a:gd name="T9" fmla="*/ 82 h 82"/>
                  <a:gd name="T10" fmla="*/ 0 w 26"/>
                  <a:gd name="T11" fmla="*/ 60 h 82"/>
                </a:gdLst>
                <a:ahLst/>
                <a:cxnLst>
                  <a:cxn ang="0">
                    <a:pos x="T0" y="T1"/>
                  </a:cxn>
                  <a:cxn ang="0">
                    <a:pos x="T2" y="T3"/>
                  </a:cxn>
                  <a:cxn ang="0">
                    <a:pos x="T4" y="T5"/>
                  </a:cxn>
                  <a:cxn ang="0">
                    <a:pos x="T6" y="T7"/>
                  </a:cxn>
                  <a:cxn ang="0">
                    <a:pos x="T8" y="T9"/>
                  </a:cxn>
                  <a:cxn ang="0">
                    <a:pos x="T10" y="T11"/>
                  </a:cxn>
                </a:cxnLst>
                <a:rect l="0" t="0" r="r" b="b"/>
                <a:pathLst>
                  <a:path w="26" h="82">
                    <a:moveTo>
                      <a:pt x="0" y="60"/>
                    </a:moveTo>
                    <a:lnTo>
                      <a:pt x="0" y="0"/>
                    </a:lnTo>
                    <a:lnTo>
                      <a:pt x="26" y="26"/>
                    </a:lnTo>
                    <a:lnTo>
                      <a:pt x="26" y="82"/>
                    </a:lnTo>
                    <a:lnTo>
                      <a:pt x="20" y="82"/>
                    </a:lnTo>
                    <a:lnTo>
                      <a:pt x="0" y="6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4">
                <a:extLst>
                  <a:ext uri="{FF2B5EF4-FFF2-40B4-BE49-F238E27FC236}">
                    <a16:creationId xmlns:a16="http://schemas.microsoft.com/office/drawing/2014/main" id="{F4A44EBE-4AAE-4FF0-B4FC-453CDB69CFC9}"/>
                  </a:ext>
                </a:extLst>
              </p:cNvPr>
              <p:cNvSpPr>
                <a:spLocks/>
              </p:cNvSpPr>
              <p:nvPr/>
            </p:nvSpPr>
            <p:spPr bwMode="auto">
              <a:xfrm>
                <a:off x="465139" y="4694245"/>
                <a:ext cx="53975" cy="55563"/>
              </a:xfrm>
              <a:custGeom>
                <a:avLst/>
                <a:gdLst>
                  <a:gd name="T0" fmla="*/ 34 w 34"/>
                  <a:gd name="T1" fmla="*/ 0 h 35"/>
                  <a:gd name="T2" fmla="*/ 34 w 34"/>
                  <a:gd name="T3" fmla="*/ 35 h 35"/>
                  <a:gd name="T4" fmla="*/ 0 w 34"/>
                  <a:gd name="T5" fmla="*/ 0 h 35"/>
                  <a:gd name="T6" fmla="*/ 34 w 34"/>
                  <a:gd name="T7" fmla="*/ 0 h 35"/>
                </a:gdLst>
                <a:ahLst/>
                <a:cxnLst>
                  <a:cxn ang="0">
                    <a:pos x="T0" y="T1"/>
                  </a:cxn>
                  <a:cxn ang="0">
                    <a:pos x="T2" y="T3"/>
                  </a:cxn>
                  <a:cxn ang="0">
                    <a:pos x="T4" y="T5"/>
                  </a:cxn>
                  <a:cxn ang="0">
                    <a:pos x="T6" y="T7"/>
                  </a:cxn>
                </a:cxnLst>
                <a:rect l="0" t="0" r="r" b="b"/>
                <a:pathLst>
                  <a:path w="34" h="35">
                    <a:moveTo>
                      <a:pt x="34" y="0"/>
                    </a:moveTo>
                    <a:lnTo>
                      <a:pt x="34" y="35"/>
                    </a:lnTo>
                    <a:lnTo>
                      <a:pt x="0" y="0"/>
                    </a:lnTo>
                    <a:lnTo>
                      <a:pt x="3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5">
                <a:extLst>
                  <a:ext uri="{FF2B5EF4-FFF2-40B4-BE49-F238E27FC236}">
                    <a16:creationId xmlns:a16="http://schemas.microsoft.com/office/drawing/2014/main" id="{B73B0470-A485-4A72-A08B-978864FA714E}"/>
                  </a:ext>
                </a:extLst>
              </p:cNvPr>
              <p:cNvSpPr>
                <a:spLocks/>
              </p:cNvSpPr>
              <p:nvPr/>
            </p:nvSpPr>
            <p:spPr bwMode="auto">
              <a:xfrm>
                <a:off x="519114" y="4292607"/>
                <a:ext cx="44450" cy="496888"/>
              </a:xfrm>
              <a:custGeom>
                <a:avLst/>
                <a:gdLst>
                  <a:gd name="T0" fmla="*/ 28 w 28"/>
                  <a:gd name="T1" fmla="*/ 0 h 313"/>
                  <a:gd name="T2" fmla="*/ 28 w 28"/>
                  <a:gd name="T3" fmla="*/ 313 h 313"/>
                  <a:gd name="T4" fmla="*/ 0 w 28"/>
                  <a:gd name="T5" fmla="*/ 288 h 313"/>
                  <a:gd name="T6" fmla="*/ 0 w 28"/>
                  <a:gd name="T7" fmla="*/ 253 h 313"/>
                  <a:gd name="T8" fmla="*/ 26 w 28"/>
                  <a:gd name="T9" fmla="*/ 253 h 313"/>
                  <a:gd name="T10" fmla="*/ 26 w 28"/>
                  <a:gd name="T11" fmla="*/ 0 h 313"/>
                  <a:gd name="T12" fmla="*/ 28 w 28"/>
                  <a:gd name="T13" fmla="*/ 0 h 313"/>
                </a:gdLst>
                <a:ahLst/>
                <a:cxnLst>
                  <a:cxn ang="0">
                    <a:pos x="T0" y="T1"/>
                  </a:cxn>
                  <a:cxn ang="0">
                    <a:pos x="T2" y="T3"/>
                  </a:cxn>
                  <a:cxn ang="0">
                    <a:pos x="T4" y="T5"/>
                  </a:cxn>
                  <a:cxn ang="0">
                    <a:pos x="T6" y="T7"/>
                  </a:cxn>
                  <a:cxn ang="0">
                    <a:pos x="T8" y="T9"/>
                  </a:cxn>
                  <a:cxn ang="0">
                    <a:pos x="T10" y="T11"/>
                  </a:cxn>
                  <a:cxn ang="0">
                    <a:pos x="T12" y="T13"/>
                  </a:cxn>
                </a:cxnLst>
                <a:rect l="0" t="0" r="r" b="b"/>
                <a:pathLst>
                  <a:path w="28" h="313">
                    <a:moveTo>
                      <a:pt x="28" y="0"/>
                    </a:moveTo>
                    <a:lnTo>
                      <a:pt x="28" y="313"/>
                    </a:lnTo>
                    <a:lnTo>
                      <a:pt x="0" y="288"/>
                    </a:lnTo>
                    <a:lnTo>
                      <a:pt x="0" y="253"/>
                    </a:lnTo>
                    <a:lnTo>
                      <a:pt x="26" y="253"/>
                    </a:lnTo>
                    <a:lnTo>
                      <a:pt x="26" y="0"/>
                    </a:lnTo>
                    <a:lnTo>
                      <a:pt x="28"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6">
                <a:extLst>
                  <a:ext uri="{FF2B5EF4-FFF2-40B4-BE49-F238E27FC236}">
                    <a16:creationId xmlns:a16="http://schemas.microsoft.com/office/drawing/2014/main" id="{60D3A207-1A80-4D91-A60E-42E761EAFCDD}"/>
                  </a:ext>
                </a:extLst>
              </p:cNvPr>
              <p:cNvSpPr>
                <a:spLocks/>
              </p:cNvSpPr>
              <p:nvPr/>
            </p:nvSpPr>
            <p:spPr bwMode="auto">
              <a:xfrm>
                <a:off x="604839" y="4833945"/>
                <a:ext cx="44450" cy="44450"/>
              </a:xfrm>
              <a:custGeom>
                <a:avLst/>
                <a:gdLst>
                  <a:gd name="T0" fmla="*/ 28 w 28"/>
                  <a:gd name="T1" fmla="*/ 28 h 28"/>
                  <a:gd name="T2" fmla="*/ 28 w 28"/>
                  <a:gd name="T3" fmla="*/ 28 h 28"/>
                  <a:gd name="T4" fmla="*/ 0 w 28"/>
                  <a:gd name="T5" fmla="*/ 0 h 28"/>
                  <a:gd name="T6" fmla="*/ 0 w 28"/>
                  <a:gd name="T7" fmla="*/ 0 h 28"/>
                  <a:gd name="T8" fmla="*/ 28 w 28"/>
                  <a:gd name="T9" fmla="*/ 28 h 28"/>
                  <a:gd name="T10" fmla="*/ 28 w 28"/>
                  <a:gd name="T11" fmla="*/ 28 h 28"/>
                </a:gdLst>
                <a:ahLst/>
                <a:cxnLst>
                  <a:cxn ang="0">
                    <a:pos x="T0" y="T1"/>
                  </a:cxn>
                  <a:cxn ang="0">
                    <a:pos x="T2" y="T3"/>
                  </a:cxn>
                  <a:cxn ang="0">
                    <a:pos x="T4" y="T5"/>
                  </a:cxn>
                  <a:cxn ang="0">
                    <a:pos x="T6" y="T7"/>
                  </a:cxn>
                  <a:cxn ang="0">
                    <a:pos x="T8" y="T9"/>
                  </a:cxn>
                  <a:cxn ang="0">
                    <a:pos x="T10" y="T11"/>
                  </a:cxn>
                </a:cxnLst>
                <a:rect l="0" t="0" r="r" b="b"/>
                <a:pathLst>
                  <a:path w="28" h="28">
                    <a:moveTo>
                      <a:pt x="28" y="28"/>
                    </a:moveTo>
                    <a:lnTo>
                      <a:pt x="28" y="28"/>
                    </a:lnTo>
                    <a:lnTo>
                      <a:pt x="0" y="0"/>
                    </a:lnTo>
                    <a:lnTo>
                      <a:pt x="0" y="0"/>
                    </a:lnTo>
                    <a:lnTo>
                      <a:pt x="28" y="28"/>
                    </a:lnTo>
                    <a:lnTo>
                      <a:pt x="28"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7">
                <a:extLst>
                  <a:ext uri="{FF2B5EF4-FFF2-40B4-BE49-F238E27FC236}">
                    <a16:creationId xmlns:a16="http://schemas.microsoft.com/office/drawing/2014/main" id="{651AB430-F413-4037-9A01-845CBB7814BC}"/>
                  </a:ext>
                </a:extLst>
              </p:cNvPr>
              <p:cNvSpPr>
                <a:spLocks/>
              </p:cNvSpPr>
              <p:nvPr/>
            </p:nvSpPr>
            <p:spPr bwMode="auto">
              <a:xfrm>
                <a:off x="550864" y="4292607"/>
                <a:ext cx="12700" cy="401638"/>
              </a:xfrm>
              <a:custGeom>
                <a:avLst/>
                <a:gdLst>
                  <a:gd name="T0" fmla="*/ 8 w 8"/>
                  <a:gd name="T1" fmla="*/ 0 h 253"/>
                  <a:gd name="T2" fmla="*/ 8 w 8"/>
                  <a:gd name="T3" fmla="*/ 253 h 253"/>
                  <a:gd name="T4" fmla="*/ 0 w 8"/>
                  <a:gd name="T5" fmla="*/ 253 h 253"/>
                  <a:gd name="T6" fmla="*/ 0 w 8"/>
                  <a:gd name="T7" fmla="*/ 253 h 253"/>
                  <a:gd name="T8" fmla="*/ 6 w 8"/>
                  <a:gd name="T9" fmla="*/ 253 h 253"/>
                  <a:gd name="T10" fmla="*/ 6 w 8"/>
                  <a:gd name="T11" fmla="*/ 0 h 253"/>
                  <a:gd name="T12" fmla="*/ 8 w 8"/>
                  <a:gd name="T13" fmla="*/ 0 h 253"/>
                </a:gdLst>
                <a:ahLst/>
                <a:cxnLst>
                  <a:cxn ang="0">
                    <a:pos x="T0" y="T1"/>
                  </a:cxn>
                  <a:cxn ang="0">
                    <a:pos x="T2" y="T3"/>
                  </a:cxn>
                  <a:cxn ang="0">
                    <a:pos x="T4" y="T5"/>
                  </a:cxn>
                  <a:cxn ang="0">
                    <a:pos x="T6" y="T7"/>
                  </a:cxn>
                  <a:cxn ang="0">
                    <a:pos x="T8" y="T9"/>
                  </a:cxn>
                  <a:cxn ang="0">
                    <a:pos x="T10" y="T11"/>
                  </a:cxn>
                  <a:cxn ang="0">
                    <a:pos x="T12" y="T13"/>
                  </a:cxn>
                </a:cxnLst>
                <a:rect l="0" t="0" r="r" b="b"/>
                <a:pathLst>
                  <a:path w="8" h="253">
                    <a:moveTo>
                      <a:pt x="8" y="0"/>
                    </a:moveTo>
                    <a:lnTo>
                      <a:pt x="8" y="253"/>
                    </a:lnTo>
                    <a:lnTo>
                      <a:pt x="0" y="253"/>
                    </a:lnTo>
                    <a:lnTo>
                      <a:pt x="0" y="253"/>
                    </a:lnTo>
                    <a:lnTo>
                      <a:pt x="6" y="253"/>
                    </a:lnTo>
                    <a:lnTo>
                      <a:pt x="6" y="0"/>
                    </a:lnTo>
                    <a:lnTo>
                      <a:pt x="8" y="0"/>
                    </a:ln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8">
                <a:extLst>
                  <a:ext uri="{FF2B5EF4-FFF2-40B4-BE49-F238E27FC236}">
                    <a16:creationId xmlns:a16="http://schemas.microsoft.com/office/drawing/2014/main" id="{04E205FF-BC2F-469D-9917-4DFD6A850C59}"/>
                  </a:ext>
                </a:extLst>
              </p:cNvPr>
              <p:cNvSpPr>
                <a:spLocks/>
              </p:cNvSpPr>
              <p:nvPr/>
            </p:nvSpPr>
            <p:spPr bwMode="auto">
              <a:xfrm>
                <a:off x="604839" y="4176719"/>
                <a:ext cx="44450" cy="204788"/>
              </a:xfrm>
              <a:custGeom>
                <a:avLst/>
                <a:gdLst>
                  <a:gd name="T0" fmla="*/ 28 w 28"/>
                  <a:gd name="T1" fmla="*/ 0 h 129"/>
                  <a:gd name="T2" fmla="*/ 28 w 28"/>
                  <a:gd name="T3" fmla="*/ 101 h 129"/>
                  <a:gd name="T4" fmla="*/ 22 w 28"/>
                  <a:gd name="T5" fmla="*/ 107 h 129"/>
                  <a:gd name="T6" fmla="*/ 0 w 28"/>
                  <a:gd name="T7" fmla="*/ 129 h 129"/>
                  <a:gd name="T8" fmla="*/ 0 w 28"/>
                  <a:gd name="T9" fmla="*/ 0 h 129"/>
                  <a:gd name="T10" fmla="*/ 28 w 28"/>
                  <a:gd name="T11" fmla="*/ 0 h 129"/>
                </a:gdLst>
                <a:ahLst/>
                <a:cxnLst>
                  <a:cxn ang="0">
                    <a:pos x="T0" y="T1"/>
                  </a:cxn>
                  <a:cxn ang="0">
                    <a:pos x="T2" y="T3"/>
                  </a:cxn>
                  <a:cxn ang="0">
                    <a:pos x="T4" y="T5"/>
                  </a:cxn>
                  <a:cxn ang="0">
                    <a:pos x="T6" y="T7"/>
                  </a:cxn>
                  <a:cxn ang="0">
                    <a:pos x="T8" y="T9"/>
                  </a:cxn>
                  <a:cxn ang="0">
                    <a:pos x="T10" y="T11"/>
                  </a:cxn>
                </a:cxnLst>
                <a:rect l="0" t="0" r="r" b="b"/>
                <a:pathLst>
                  <a:path w="28" h="129">
                    <a:moveTo>
                      <a:pt x="28" y="0"/>
                    </a:moveTo>
                    <a:lnTo>
                      <a:pt x="28" y="101"/>
                    </a:lnTo>
                    <a:lnTo>
                      <a:pt x="22" y="107"/>
                    </a:lnTo>
                    <a:lnTo>
                      <a:pt x="0" y="129"/>
                    </a:lnTo>
                    <a:lnTo>
                      <a:pt x="0" y="0"/>
                    </a:lnTo>
                    <a:lnTo>
                      <a:pt x="28"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19">
                <a:extLst>
                  <a:ext uri="{FF2B5EF4-FFF2-40B4-BE49-F238E27FC236}">
                    <a16:creationId xmlns:a16="http://schemas.microsoft.com/office/drawing/2014/main" id="{54D3C8D0-50FD-482B-B207-D41AE315A999}"/>
                  </a:ext>
                </a:extLst>
              </p:cNvPr>
              <p:cNvSpPr>
                <a:spLocks/>
              </p:cNvSpPr>
              <p:nvPr/>
            </p:nvSpPr>
            <p:spPr bwMode="auto">
              <a:xfrm>
                <a:off x="604839" y="4381507"/>
                <a:ext cx="44450" cy="312738"/>
              </a:xfrm>
              <a:custGeom>
                <a:avLst/>
                <a:gdLst>
                  <a:gd name="T0" fmla="*/ 28 w 28"/>
                  <a:gd name="T1" fmla="*/ 27 h 197"/>
                  <a:gd name="T2" fmla="*/ 28 w 28"/>
                  <a:gd name="T3" fmla="*/ 197 h 197"/>
                  <a:gd name="T4" fmla="*/ 0 w 28"/>
                  <a:gd name="T5" fmla="*/ 169 h 197"/>
                  <a:gd name="T6" fmla="*/ 0 w 28"/>
                  <a:gd name="T7" fmla="*/ 0 h 197"/>
                  <a:gd name="T8" fmla="*/ 28 w 28"/>
                  <a:gd name="T9" fmla="*/ 27 h 197"/>
                </a:gdLst>
                <a:ahLst/>
                <a:cxnLst>
                  <a:cxn ang="0">
                    <a:pos x="T0" y="T1"/>
                  </a:cxn>
                  <a:cxn ang="0">
                    <a:pos x="T2" y="T3"/>
                  </a:cxn>
                  <a:cxn ang="0">
                    <a:pos x="T4" y="T5"/>
                  </a:cxn>
                  <a:cxn ang="0">
                    <a:pos x="T6" y="T7"/>
                  </a:cxn>
                  <a:cxn ang="0">
                    <a:pos x="T8" y="T9"/>
                  </a:cxn>
                </a:cxnLst>
                <a:rect l="0" t="0" r="r" b="b"/>
                <a:pathLst>
                  <a:path w="28" h="197">
                    <a:moveTo>
                      <a:pt x="28" y="27"/>
                    </a:moveTo>
                    <a:lnTo>
                      <a:pt x="28" y="197"/>
                    </a:lnTo>
                    <a:lnTo>
                      <a:pt x="0" y="169"/>
                    </a:lnTo>
                    <a:lnTo>
                      <a:pt x="0" y="0"/>
                    </a:lnTo>
                    <a:lnTo>
                      <a:pt x="28" y="27"/>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0">
                <a:extLst>
                  <a:ext uri="{FF2B5EF4-FFF2-40B4-BE49-F238E27FC236}">
                    <a16:creationId xmlns:a16="http://schemas.microsoft.com/office/drawing/2014/main" id="{C5F2B35B-18FE-4427-80A3-262737C92F11}"/>
                  </a:ext>
                </a:extLst>
              </p:cNvPr>
              <p:cNvSpPr>
                <a:spLocks/>
              </p:cNvSpPr>
              <p:nvPr/>
            </p:nvSpPr>
            <p:spPr bwMode="auto">
              <a:xfrm>
                <a:off x="690564" y="4568833"/>
                <a:ext cx="44450" cy="125413"/>
              </a:xfrm>
              <a:custGeom>
                <a:avLst/>
                <a:gdLst>
                  <a:gd name="T0" fmla="*/ 0 w 28"/>
                  <a:gd name="T1" fmla="*/ 25 h 79"/>
                  <a:gd name="T2" fmla="*/ 28 w 28"/>
                  <a:gd name="T3" fmla="*/ 0 h 79"/>
                  <a:gd name="T4" fmla="*/ 28 w 28"/>
                  <a:gd name="T5" fmla="*/ 51 h 79"/>
                  <a:gd name="T6" fmla="*/ 0 w 28"/>
                  <a:gd name="T7" fmla="*/ 79 h 79"/>
                  <a:gd name="T8" fmla="*/ 0 w 28"/>
                  <a:gd name="T9" fmla="*/ 25 h 79"/>
                </a:gdLst>
                <a:ahLst/>
                <a:cxnLst>
                  <a:cxn ang="0">
                    <a:pos x="T0" y="T1"/>
                  </a:cxn>
                  <a:cxn ang="0">
                    <a:pos x="T2" y="T3"/>
                  </a:cxn>
                  <a:cxn ang="0">
                    <a:pos x="T4" y="T5"/>
                  </a:cxn>
                  <a:cxn ang="0">
                    <a:pos x="T6" y="T7"/>
                  </a:cxn>
                  <a:cxn ang="0">
                    <a:pos x="T8" y="T9"/>
                  </a:cxn>
                </a:cxnLst>
                <a:rect l="0" t="0" r="r" b="b"/>
                <a:pathLst>
                  <a:path w="28" h="79">
                    <a:moveTo>
                      <a:pt x="0" y="25"/>
                    </a:moveTo>
                    <a:lnTo>
                      <a:pt x="28" y="0"/>
                    </a:lnTo>
                    <a:lnTo>
                      <a:pt x="28" y="51"/>
                    </a:lnTo>
                    <a:lnTo>
                      <a:pt x="0" y="79"/>
                    </a:lnTo>
                    <a:lnTo>
                      <a:pt x="0" y="2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1">
                <a:extLst>
                  <a:ext uri="{FF2B5EF4-FFF2-40B4-BE49-F238E27FC236}">
                    <a16:creationId xmlns:a16="http://schemas.microsoft.com/office/drawing/2014/main" id="{B0A5A525-F213-4284-A081-23A88C3E4223}"/>
                  </a:ext>
                </a:extLst>
              </p:cNvPr>
              <p:cNvSpPr>
                <a:spLocks/>
              </p:cNvSpPr>
              <p:nvPr/>
            </p:nvSpPr>
            <p:spPr bwMode="auto">
              <a:xfrm>
                <a:off x="735014" y="4124332"/>
                <a:ext cx="44450" cy="569913"/>
              </a:xfrm>
              <a:custGeom>
                <a:avLst/>
                <a:gdLst>
                  <a:gd name="T0" fmla="*/ 28 w 28"/>
                  <a:gd name="T1" fmla="*/ 0 h 359"/>
                  <a:gd name="T2" fmla="*/ 28 w 28"/>
                  <a:gd name="T3" fmla="*/ 194 h 359"/>
                  <a:gd name="T4" fmla="*/ 0 w 28"/>
                  <a:gd name="T5" fmla="*/ 220 h 359"/>
                  <a:gd name="T6" fmla="*/ 28 w 28"/>
                  <a:gd name="T7" fmla="*/ 247 h 359"/>
                  <a:gd name="T8" fmla="*/ 28 w 28"/>
                  <a:gd name="T9" fmla="*/ 359 h 359"/>
                  <a:gd name="T10" fmla="*/ 0 w 28"/>
                  <a:gd name="T11" fmla="*/ 331 h 359"/>
                  <a:gd name="T12" fmla="*/ 0 w 28"/>
                  <a:gd name="T13" fmla="*/ 0 h 359"/>
                  <a:gd name="T14" fmla="*/ 28 w 28"/>
                  <a:gd name="T15" fmla="*/ 0 h 3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359">
                    <a:moveTo>
                      <a:pt x="28" y="0"/>
                    </a:moveTo>
                    <a:lnTo>
                      <a:pt x="28" y="194"/>
                    </a:lnTo>
                    <a:lnTo>
                      <a:pt x="0" y="220"/>
                    </a:lnTo>
                    <a:lnTo>
                      <a:pt x="28" y="247"/>
                    </a:lnTo>
                    <a:lnTo>
                      <a:pt x="28" y="359"/>
                    </a:lnTo>
                    <a:lnTo>
                      <a:pt x="0" y="331"/>
                    </a:lnTo>
                    <a:lnTo>
                      <a:pt x="0" y="0"/>
                    </a:lnTo>
                    <a:lnTo>
                      <a:pt x="28"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2">
                <a:extLst>
                  <a:ext uri="{FF2B5EF4-FFF2-40B4-BE49-F238E27FC236}">
                    <a16:creationId xmlns:a16="http://schemas.microsoft.com/office/drawing/2014/main" id="{9C2399E1-3556-4B6A-A554-DB0F8CCFDD04}"/>
                  </a:ext>
                </a:extLst>
              </p:cNvPr>
              <p:cNvSpPr>
                <a:spLocks/>
              </p:cNvSpPr>
              <p:nvPr/>
            </p:nvSpPr>
            <p:spPr bwMode="auto">
              <a:xfrm>
                <a:off x="779464" y="4221170"/>
                <a:ext cx="41275" cy="612776"/>
              </a:xfrm>
              <a:custGeom>
                <a:avLst/>
                <a:gdLst>
                  <a:gd name="T0" fmla="*/ 26 w 26"/>
                  <a:gd name="T1" fmla="*/ 0 h 386"/>
                  <a:gd name="T2" fmla="*/ 26 w 26"/>
                  <a:gd name="T3" fmla="*/ 358 h 386"/>
                  <a:gd name="T4" fmla="*/ 0 w 26"/>
                  <a:gd name="T5" fmla="*/ 386 h 386"/>
                  <a:gd name="T6" fmla="*/ 0 w 26"/>
                  <a:gd name="T7" fmla="*/ 186 h 386"/>
                  <a:gd name="T8" fmla="*/ 0 w 26"/>
                  <a:gd name="T9" fmla="*/ 186 h 386"/>
                  <a:gd name="T10" fmla="*/ 26 w 26"/>
                  <a:gd name="T11" fmla="*/ 159 h 386"/>
                  <a:gd name="T12" fmla="*/ 26 w 26"/>
                  <a:gd name="T13" fmla="*/ 159 h 386"/>
                  <a:gd name="T14" fmla="*/ 0 w 26"/>
                  <a:gd name="T15" fmla="*/ 133 h 386"/>
                  <a:gd name="T16" fmla="*/ 0 w 26"/>
                  <a:gd name="T17" fmla="*/ 133 h 386"/>
                  <a:gd name="T18" fmla="*/ 0 w 26"/>
                  <a:gd name="T19" fmla="*/ 0 h 386"/>
                  <a:gd name="T20" fmla="*/ 26 w 26"/>
                  <a:gd name="T21"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386">
                    <a:moveTo>
                      <a:pt x="26" y="0"/>
                    </a:moveTo>
                    <a:lnTo>
                      <a:pt x="26" y="358"/>
                    </a:lnTo>
                    <a:lnTo>
                      <a:pt x="0" y="386"/>
                    </a:lnTo>
                    <a:lnTo>
                      <a:pt x="0" y="186"/>
                    </a:lnTo>
                    <a:lnTo>
                      <a:pt x="0" y="186"/>
                    </a:lnTo>
                    <a:lnTo>
                      <a:pt x="26" y="159"/>
                    </a:lnTo>
                    <a:lnTo>
                      <a:pt x="26" y="159"/>
                    </a:lnTo>
                    <a:lnTo>
                      <a:pt x="0" y="133"/>
                    </a:lnTo>
                    <a:lnTo>
                      <a:pt x="0" y="133"/>
                    </a:lnTo>
                    <a:lnTo>
                      <a:pt x="0" y="0"/>
                    </a:lnTo>
                    <a:lnTo>
                      <a:pt x="26" y="0"/>
                    </a:ln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23">
                <a:extLst>
                  <a:ext uri="{FF2B5EF4-FFF2-40B4-BE49-F238E27FC236}">
                    <a16:creationId xmlns:a16="http://schemas.microsoft.com/office/drawing/2014/main" id="{2CB3E77C-7CDC-437B-9605-99D5553133BB}"/>
                  </a:ext>
                </a:extLst>
              </p:cNvPr>
              <p:cNvSpPr>
                <a:spLocks/>
              </p:cNvSpPr>
              <p:nvPr/>
            </p:nvSpPr>
            <p:spPr bwMode="auto">
              <a:xfrm>
                <a:off x="779464" y="4124332"/>
                <a:ext cx="41275" cy="349251"/>
              </a:xfrm>
              <a:custGeom>
                <a:avLst/>
                <a:gdLst>
                  <a:gd name="T0" fmla="*/ 26 w 26"/>
                  <a:gd name="T1" fmla="*/ 61 h 220"/>
                  <a:gd name="T2" fmla="*/ 26 w 26"/>
                  <a:gd name="T3" fmla="*/ 220 h 220"/>
                  <a:gd name="T4" fmla="*/ 26 w 26"/>
                  <a:gd name="T5" fmla="*/ 220 h 220"/>
                  <a:gd name="T6" fmla="*/ 26 w 26"/>
                  <a:gd name="T7" fmla="*/ 220 h 220"/>
                  <a:gd name="T8" fmla="*/ 0 w 26"/>
                  <a:gd name="T9" fmla="*/ 194 h 220"/>
                  <a:gd name="T10" fmla="*/ 0 w 26"/>
                  <a:gd name="T11" fmla="*/ 194 h 220"/>
                  <a:gd name="T12" fmla="*/ 0 w 26"/>
                  <a:gd name="T13" fmla="*/ 0 h 220"/>
                  <a:gd name="T14" fmla="*/ 26 w 26"/>
                  <a:gd name="T15" fmla="*/ 0 h 220"/>
                  <a:gd name="T16" fmla="*/ 26 w 26"/>
                  <a:gd name="T17" fmla="*/ 61 h 220"/>
                  <a:gd name="T18" fmla="*/ 26 w 26"/>
                  <a:gd name="T19" fmla="*/ 6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20">
                    <a:moveTo>
                      <a:pt x="26" y="61"/>
                    </a:moveTo>
                    <a:lnTo>
                      <a:pt x="26" y="220"/>
                    </a:lnTo>
                    <a:lnTo>
                      <a:pt x="26" y="220"/>
                    </a:lnTo>
                    <a:lnTo>
                      <a:pt x="26" y="220"/>
                    </a:lnTo>
                    <a:lnTo>
                      <a:pt x="0" y="194"/>
                    </a:lnTo>
                    <a:lnTo>
                      <a:pt x="0" y="194"/>
                    </a:lnTo>
                    <a:lnTo>
                      <a:pt x="0" y="0"/>
                    </a:lnTo>
                    <a:lnTo>
                      <a:pt x="26" y="0"/>
                    </a:lnTo>
                    <a:lnTo>
                      <a:pt x="26" y="61"/>
                    </a:lnTo>
                    <a:lnTo>
                      <a:pt x="26" y="6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24">
                <a:extLst>
                  <a:ext uri="{FF2B5EF4-FFF2-40B4-BE49-F238E27FC236}">
                    <a16:creationId xmlns:a16="http://schemas.microsoft.com/office/drawing/2014/main" id="{03E247E6-0447-4510-885E-C15AD6E1E561}"/>
                  </a:ext>
                </a:extLst>
              </p:cNvPr>
              <p:cNvSpPr>
                <a:spLocks noChangeArrowheads="1"/>
              </p:cNvSpPr>
              <p:nvPr/>
            </p:nvSpPr>
            <p:spPr bwMode="auto">
              <a:xfrm>
                <a:off x="820739" y="4473582"/>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25">
                <a:extLst>
                  <a:ext uri="{FF2B5EF4-FFF2-40B4-BE49-F238E27FC236}">
                    <a16:creationId xmlns:a16="http://schemas.microsoft.com/office/drawing/2014/main" id="{F894B430-83A6-4A34-80A2-29FC0A76788B}"/>
                  </a:ext>
                </a:extLst>
              </p:cNvPr>
              <p:cNvSpPr>
                <a:spLocks/>
              </p:cNvSpPr>
              <p:nvPr/>
            </p:nvSpPr>
            <p:spPr bwMode="auto">
              <a:xfrm>
                <a:off x="649289" y="4124332"/>
                <a:ext cx="41275" cy="257175"/>
              </a:xfrm>
              <a:custGeom>
                <a:avLst/>
                <a:gdLst>
                  <a:gd name="T0" fmla="*/ 26 w 26"/>
                  <a:gd name="T1" fmla="*/ 0 h 162"/>
                  <a:gd name="T2" fmla="*/ 26 w 26"/>
                  <a:gd name="T3" fmla="*/ 162 h 162"/>
                  <a:gd name="T4" fmla="*/ 0 w 26"/>
                  <a:gd name="T5" fmla="*/ 134 h 162"/>
                  <a:gd name="T6" fmla="*/ 0 w 26"/>
                  <a:gd name="T7" fmla="*/ 0 h 162"/>
                  <a:gd name="T8" fmla="*/ 26 w 26"/>
                  <a:gd name="T9" fmla="*/ 0 h 162"/>
                </a:gdLst>
                <a:ahLst/>
                <a:cxnLst>
                  <a:cxn ang="0">
                    <a:pos x="T0" y="T1"/>
                  </a:cxn>
                  <a:cxn ang="0">
                    <a:pos x="T2" y="T3"/>
                  </a:cxn>
                  <a:cxn ang="0">
                    <a:pos x="T4" y="T5"/>
                  </a:cxn>
                  <a:cxn ang="0">
                    <a:pos x="T6" y="T7"/>
                  </a:cxn>
                  <a:cxn ang="0">
                    <a:pos x="T8" y="T9"/>
                  </a:cxn>
                </a:cxnLst>
                <a:rect l="0" t="0" r="r" b="b"/>
                <a:pathLst>
                  <a:path w="26" h="162">
                    <a:moveTo>
                      <a:pt x="26" y="0"/>
                    </a:moveTo>
                    <a:lnTo>
                      <a:pt x="26" y="162"/>
                    </a:lnTo>
                    <a:lnTo>
                      <a:pt x="0" y="134"/>
                    </a:lnTo>
                    <a:lnTo>
                      <a:pt x="0" y="0"/>
                    </a:lnTo>
                    <a:lnTo>
                      <a:pt x="26"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26">
                <a:extLst>
                  <a:ext uri="{FF2B5EF4-FFF2-40B4-BE49-F238E27FC236}">
                    <a16:creationId xmlns:a16="http://schemas.microsoft.com/office/drawing/2014/main" id="{9CA82720-C5AC-477F-9FF4-BB2FFBF972ED}"/>
                  </a:ext>
                </a:extLst>
              </p:cNvPr>
              <p:cNvSpPr>
                <a:spLocks/>
              </p:cNvSpPr>
              <p:nvPr/>
            </p:nvSpPr>
            <p:spPr bwMode="auto">
              <a:xfrm>
                <a:off x="649289" y="4381507"/>
                <a:ext cx="41275" cy="187325"/>
              </a:xfrm>
              <a:custGeom>
                <a:avLst/>
                <a:gdLst>
                  <a:gd name="T0" fmla="*/ 26 w 26"/>
                  <a:gd name="T1" fmla="*/ 0 h 118"/>
                  <a:gd name="T2" fmla="*/ 26 w 26"/>
                  <a:gd name="T3" fmla="*/ 90 h 118"/>
                  <a:gd name="T4" fmla="*/ 0 w 26"/>
                  <a:gd name="T5" fmla="*/ 118 h 118"/>
                  <a:gd name="T6" fmla="*/ 0 w 26"/>
                  <a:gd name="T7" fmla="*/ 27 h 118"/>
                  <a:gd name="T8" fmla="*/ 26 w 26"/>
                  <a:gd name="T9" fmla="*/ 0 h 118"/>
                </a:gdLst>
                <a:ahLst/>
                <a:cxnLst>
                  <a:cxn ang="0">
                    <a:pos x="T0" y="T1"/>
                  </a:cxn>
                  <a:cxn ang="0">
                    <a:pos x="T2" y="T3"/>
                  </a:cxn>
                  <a:cxn ang="0">
                    <a:pos x="T4" y="T5"/>
                  </a:cxn>
                  <a:cxn ang="0">
                    <a:pos x="T6" y="T7"/>
                  </a:cxn>
                  <a:cxn ang="0">
                    <a:pos x="T8" y="T9"/>
                  </a:cxn>
                </a:cxnLst>
                <a:rect l="0" t="0" r="r" b="b"/>
                <a:pathLst>
                  <a:path w="26" h="118">
                    <a:moveTo>
                      <a:pt x="26" y="0"/>
                    </a:moveTo>
                    <a:lnTo>
                      <a:pt x="26" y="90"/>
                    </a:lnTo>
                    <a:lnTo>
                      <a:pt x="0" y="118"/>
                    </a:lnTo>
                    <a:lnTo>
                      <a:pt x="0" y="27"/>
                    </a:lnTo>
                    <a:lnTo>
                      <a:pt x="26"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27">
                <a:extLst>
                  <a:ext uri="{FF2B5EF4-FFF2-40B4-BE49-F238E27FC236}">
                    <a16:creationId xmlns:a16="http://schemas.microsoft.com/office/drawing/2014/main" id="{F4957ACC-B7D0-4C21-BA1E-CF8AE86B6345}"/>
                  </a:ext>
                </a:extLst>
              </p:cNvPr>
              <p:cNvSpPr>
                <a:spLocks/>
              </p:cNvSpPr>
              <p:nvPr/>
            </p:nvSpPr>
            <p:spPr bwMode="auto">
              <a:xfrm>
                <a:off x="604839" y="4124332"/>
                <a:ext cx="44450" cy="257175"/>
              </a:xfrm>
              <a:custGeom>
                <a:avLst/>
                <a:gdLst>
                  <a:gd name="T0" fmla="*/ 28 w 28"/>
                  <a:gd name="T1" fmla="*/ 0 h 162"/>
                  <a:gd name="T2" fmla="*/ 28 w 28"/>
                  <a:gd name="T3" fmla="*/ 134 h 162"/>
                  <a:gd name="T4" fmla="*/ 22 w 28"/>
                  <a:gd name="T5" fmla="*/ 140 h 162"/>
                  <a:gd name="T6" fmla="*/ 0 w 28"/>
                  <a:gd name="T7" fmla="*/ 162 h 162"/>
                  <a:gd name="T8" fmla="*/ 0 w 28"/>
                  <a:gd name="T9" fmla="*/ 0 h 162"/>
                  <a:gd name="T10" fmla="*/ 28 w 28"/>
                  <a:gd name="T11" fmla="*/ 0 h 162"/>
                </a:gdLst>
                <a:ahLst/>
                <a:cxnLst>
                  <a:cxn ang="0">
                    <a:pos x="T0" y="T1"/>
                  </a:cxn>
                  <a:cxn ang="0">
                    <a:pos x="T2" y="T3"/>
                  </a:cxn>
                  <a:cxn ang="0">
                    <a:pos x="T4" y="T5"/>
                  </a:cxn>
                  <a:cxn ang="0">
                    <a:pos x="T6" y="T7"/>
                  </a:cxn>
                  <a:cxn ang="0">
                    <a:pos x="T8" y="T9"/>
                  </a:cxn>
                  <a:cxn ang="0">
                    <a:pos x="T10" y="T11"/>
                  </a:cxn>
                </a:cxnLst>
                <a:rect l="0" t="0" r="r" b="b"/>
                <a:pathLst>
                  <a:path w="28" h="162">
                    <a:moveTo>
                      <a:pt x="28" y="0"/>
                    </a:moveTo>
                    <a:lnTo>
                      <a:pt x="28" y="134"/>
                    </a:lnTo>
                    <a:lnTo>
                      <a:pt x="22" y="140"/>
                    </a:lnTo>
                    <a:lnTo>
                      <a:pt x="0" y="162"/>
                    </a:lnTo>
                    <a:lnTo>
                      <a:pt x="0" y="0"/>
                    </a:lnTo>
                    <a:lnTo>
                      <a:pt x="28"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28">
                <a:extLst>
                  <a:ext uri="{FF2B5EF4-FFF2-40B4-BE49-F238E27FC236}">
                    <a16:creationId xmlns:a16="http://schemas.microsoft.com/office/drawing/2014/main" id="{012D6009-1519-44FD-A2A0-46FEB4C954B5}"/>
                  </a:ext>
                </a:extLst>
              </p:cNvPr>
              <p:cNvSpPr>
                <a:spLocks/>
              </p:cNvSpPr>
              <p:nvPr/>
            </p:nvSpPr>
            <p:spPr bwMode="auto">
              <a:xfrm>
                <a:off x="649289" y="4124332"/>
                <a:ext cx="41275" cy="257175"/>
              </a:xfrm>
              <a:custGeom>
                <a:avLst/>
                <a:gdLst>
                  <a:gd name="T0" fmla="*/ 26 w 26"/>
                  <a:gd name="T1" fmla="*/ 0 h 162"/>
                  <a:gd name="T2" fmla="*/ 26 w 26"/>
                  <a:gd name="T3" fmla="*/ 162 h 162"/>
                  <a:gd name="T4" fmla="*/ 0 w 26"/>
                  <a:gd name="T5" fmla="*/ 134 h 162"/>
                  <a:gd name="T6" fmla="*/ 0 w 26"/>
                  <a:gd name="T7" fmla="*/ 0 h 162"/>
                  <a:gd name="T8" fmla="*/ 26 w 26"/>
                  <a:gd name="T9" fmla="*/ 0 h 162"/>
                </a:gdLst>
                <a:ahLst/>
                <a:cxnLst>
                  <a:cxn ang="0">
                    <a:pos x="T0" y="T1"/>
                  </a:cxn>
                  <a:cxn ang="0">
                    <a:pos x="T2" y="T3"/>
                  </a:cxn>
                  <a:cxn ang="0">
                    <a:pos x="T4" y="T5"/>
                  </a:cxn>
                  <a:cxn ang="0">
                    <a:pos x="T6" y="T7"/>
                  </a:cxn>
                  <a:cxn ang="0">
                    <a:pos x="T8" y="T9"/>
                  </a:cxn>
                </a:cxnLst>
                <a:rect l="0" t="0" r="r" b="b"/>
                <a:pathLst>
                  <a:path w="26" h="162">
                    <a:moveTo>
                      <a:pt x="26" y="0"/>
                    </a:moveTo>
                    <a:lnTo>
                      <a:pt x="26" y="162"/>
                    </a:lnTo>
                    <a:lnTo>
                      <a:pt x="0" y="134"/>
                    </a:lnTo>
                    <a:lnTo>
                      <a:pt x="0" y="0"/>
                    </a:lnTo>
                    <a:lnTo>
                      <a:pt x="26"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29">
                <a:extLst>
                  <a:ext uri="{FF2B5EF4-FFF2-40B4-BE49-F238E27FC236}">
                    <a16:creationId xmlns:a16="http://schemas.microsoft.com/office/drawing/2014/main" id="{765FFD5F-3223-402C-B5C9-9012F28EC2A3}"/>
                  </a:ext>
                </a:extLst>
              </p:cNvPr>
              <p:cNvSpPr>
                <a:spLocks/>
              </p:cNvSpPr>
              <p:nvPr/>
            </p:nvSpPr>
            <p:spPr bwMode="auto">
              <a:xfrm>
                <a:off x="690564" y="4124332"/>
                <a:ext cx="44450" cy="444501"/>
              </a:xfrm>
              <a:custGeom>
                <a:avLst/>
                <a:gdLst>
                  <a:gd name="T0" fmla="*/ 28 w 28"/>
                  <a:gd name="T1" fmla="*/ 0 h 280"/>
                  <a:gd name="T2" fmla="*/ 28 w 28"/>
                  <a:gd name="T3" fmla="*/ 280 h 280"/>
                  <a:gd name="T4" fmla="*/ 0 w 28"/>
                  <a:gd name="T5" fmla="*/ 252 h 280"/>
                  <a:gd name="T6" fmla="*/ 0 w 28"/>
                  <a:gd name="T7" fmla="*/ 0 h 280"/>
                  <a:gd name="T8" fmla="*/ 28 w 28"/>
                  <a:gd name="T9" fmla="*/ 0 h 280"/>
                </a:gdLst>
                <a:ahLst/>
                <a:cxnLst>
                  <a:cxn ang="0">
                    <a:pos x="T0" y="T1"/>
                  </a:cxn>
                  <a:cxn ang="0">
                    <a:pos x="T2" y="T3"/>
                  </a:cxn>
                  <a:cxn ang="0">
                    <a:pos x="T4" y="T5"/>
                  </a:cxn>
                  <a:cxn ang="0">
                    <a:pos x="T6" y="T7"/>
                  </a:cxn>
                  <a:cxn ang="0">
                    <a:pos x="T8" y="T9"/>
                  </a:cxn>
                </a:cxnLst>
                <a:rect l="0" t="0" r="r" b="b"/>
                <a:pathLst>
                  <a:path w="28" h="280">
                    <a:moveTo>
                      <a:pt x="28" y="0"/>
                    </a:moveTo>
                    <a:lnTo>
                      <a:pt x="28" y="280"/>
                    </a:lnTo>
                    <a:lnTo>
                      <a:pt x="0" y="252"/>
                    </a:lnTo>
                    <a:lnTo>
                      <a:pt x="0" y="0"/>
                    </a:lnTo>
                    <a:lnTo>
                      <a:pt x="28"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30">
                <a:extLst>
                  <a:ext uri="{FF2B5EF4-FFF2-40B4-BE49-F238E27FC236}">
                    <a16:creationId xmlns:a16="http://schemas.microsoft.com/office/drawing/2014/main" id="{E7EA98DE-4AC8-4D9D-9526-C814DD3568BE}"/>
                  </a:ext>
                </a:extLst>
              </p:cNvPr>
              <p:cNvSpPr>
                <a:spLocks/>
              </p:cNvSpPr>
              <p:nvPr/>
            </p:nvSpPr>
            <p:spPr bwMode="auto">
              <a:xfrm>
                <a:off x="560389" y="4124332"/>
                <a:ext cx="44450" cy="569913"/>
              </a:xfrm>
              <a:custGeom>
                <a:avLst/>
                <a:gdLst>
                  <a:gd name="T0" fmla="*/ 28 w 28"/>
                  <a:gd name="T1" fmla="*/ 0 h 359"/>
                  <a:gd name="T2" fmla="*/ 28 w 28"/>
                  <a:gd name="T3" fmla="*/ 331 h 359"/>
                  <a:gd name="T4" fmla="*/ 2 w 28"/>
                  <a:gd name="T5" fmla="*/ 359 h 359"/>
                  <a:gd name="T6" fmla="*/ 2 w 28"/>
                  <a:gd name="T7" fmla="*/ 106 h 359"/>
                  <a:gd name="T8" fmla="*/ 0 w 28"/>
                  <a:gd name="T9" fmla="*/ 106 h 359"/>
                  <a:gd name="T10" fmla="*/ 0 w 28"/>
                  <a:gd name="T11" fmla="*/ 0 h 359"/>
                  <a:gd name="T12" fmla="*/ 28 w 28"/>
                  <a:gd name="T13" fmla="*/ 0 h 359"/>
                </a:gdLst>
                <a:ahLst/>
                <a:cxnLst>
                  <a:cxn ang="0">
                    <a:pos x="T0" y="T1"/>
                  </a:cxn>
                  <a:cxn ang="0">
                    <a:pos x="T2" y="T3"/>
                  </a:cxn>
                  <a:cxn ang="0">
                    <a:pos x="T4" y="T5"/>
                  </a:cxn>
                  <a:cxn ang="0">
                    <a:pos x="T6" y="T7"/>
                  </a:cxn>
                  <a:cxn ang="0">
                    <a:pos x="T8" y="T9"/>
                  </a:cxn>
                  <a:cxn ang="0">
                    <a:pos x="T10" y="T11"/>
                  </a:cxn>
                  <a:cxn ang="0">
                    <a:pos x="T12" y="T13"/>
                  </a:cxn>
                </a:cxnLst>
                <a:rect l="0" t="0" r="r" b="b"/>
                <a:pathLst>
                  <a:path w="28" h="359">
                    <a:moveTo>
                      <a:pt x="28" y="0"/>
                    </a:moveTo>
                    <a:lnTo>
                      <a:pt x="28" y="331"/>
                    </a:lnTo>
                    <a:lnTo>
                      <a:pt x="2" y="359"/>
                    </a:lnTo>
                    <a:lnTo>
                      <a:pt x="2" y="106"/>
                    </a:lnTo>
                    <a:lnTo>
                      <a:pt x="0" y="106"/>
                    </a:lnTo>
                    <a:lnTo>
                      <a:pt x="0" y="0"/>
                    </a:lnTo>
                    <a:lnTo>
                      <a:pt x="28"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31">
                <a:extLst>
                  <a:ext uri="{FF2B5EF4-FFF2-40B4-BE49-F238E27FC236}">
                    <a16:creationId xmlns:a16="http://schemas.microsoft.com/office/drawing/2014/main" id="{CF95D219-F033-4296-8B11-7C89E2264112}"/>
                  </a:ext>
                </a:extLst>
              </p:cNvPr>
              <p:cNvSpPr>
                <a:spLocks/>
              </p:cNvSpPr>
              <p:nvPr/>
            </p:nvSpPr>
            <p:spPr bwMode="auto">
              <a:xfrm>
                <a:off x="604839" y="4792670"/>
                <a:ext cx="85725" cy="85725"/>
              </a:xfrm>
              <a:custGeom>
                <a:avLst/>
                <a:gdLst>
                  <a:gd name="T0" fmla="*/ 54 w 54"/>
                  <a:gd name="T1" fmla="*/ 26 h 54"/>
                  <a:gd name="T2" fmla="*/ 28 w 54"/>
                  <a:gd name="T3" fmla="*/ 54 h 54"/>
                  <a:gd name="T4" fmla="*/ 28 w 54"/>
                  <a:gd name="T5" fmla="*/ 54 h 54"/>
                  <a:gd name="T6" fmla="*/ 0 w 54"/>
                  <a:gd name="T7" fmla="*/ 26 h 54"/>
                  <a:gd name="T8" fmla="*/ 28 w 54"/>
                  <a:gd name="T9" fmla="*/ 0 h 54"/>
                  <a:gd name="T10" fmla="*/ 54 w 54"/>
                  <a:gd name="T11" fmla="*/ 26 h 54"/>
                </a:gdLst>
                <a:ahLst/>
                <a:cxnLst>
                  <a:cxn ang="0">
                    <a:pos x="T0" y="T1"/>
                  </a:cxn>
                  <a:cxn ang="0">
                    <a:pos x="T2" y="T3"/>
                  </a:cxn>
                  <a:cxn ang="0">
                    <a:pos x="T4" y="T5"/>
                  </a:cxn>
                  <a:cxn ang="0">
                    <a:pos x="T6" y="T7"/>
                  </a:cxn>
                  <a:cxn ang="0">
                    <a:pos x="T8" y="T9"/>
                  </a:cxn>
                  <a:cxn ang="0">
                    <a:pos x="T10" y="T11"/>
                  </a:cxn>
                </a:cxnLst>
                <a:rect l="0" t="0" r="r" b="b"/>
                <a:pathLst>
                  <a:path w="54" h="54">
                    <a:moveTo>
                      <a:pt x="54" y="26"/>
                    </a:moveTo>
                    <a:lnTo>
                      <a:pt x="28" y="54"/>
                    </a:lnTo>
                    <a:lnTo>
                      <a:pt x="28" y="54"/>
                    </a:lnTo>
                    <a:lnTo>
                      <a:pt x="0" y="26"/>
                    </a:lnTo>
                    <a:lnTo>
                      <a:pt x="28" y="0"/>
                    </a:lnTo>
                    <a:lnTo>
                      <a:pt x="54" y="2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32">
                <a:extLst>
                  <a:ext uri="{FF2B5EF4-FFF2-40B4-BE49-F238E27FC236}">
                    <a16:creationId xmlns:a16="http://schemas.microsoft.com/office/drawing/2014/main" id="{549735F8-3F4C-448C-8C45-A459BC0F8102}"/>
                  </a:ext>
                </a:extLst>
              </p:cNvPr>
              <p:cNvSpPr>
                <a:spLocks/>
              </p:cNvSpPr>
              <p:nvPr/>
            </p:nvSpPr>
            <p:spPr bwMode="auto">
              <a:xfrm>
                <a:off x="649289" y="4524382"/>
                <a:ext cx="85725" cy="84138"/>
              </a:xfrm>
              <a:custGeom>
                <a:avLst/>
                <a:gdLst>
                  <a:gd name="T0" fmla="*/ 54 w 54"/>
                  <a:gd name="T1" fmla="*/ 28 h 53"/>
                  <a:gd name="T2" fmla="*/ 26 w 54"/>
                  <a:gd name="T3" fmla="*/ 53 h 53"/>
                  <a:gd name="T4" fmla="*/ 0 w 54"/>
                  <a:gd name="T5" fmla="*/ 28 h 53"/>
                  <a:gd name="T6" fmla="*/ 26 w 54"/>
                  <a:gd name="T7" fmla="*/ 0 h 53"/>
                  <a:gd name="T8" fmla="*/ 54 w 54"/>
                  <a:gd name="T9" fmla="*/ 28 h 53"/>
                </a:gdLst>
                <a:ahLst/>
                <a:cxnLst>
                  <a:cxn ang="0">
                    <a:pos x="T0" y="T1"/>
                  </a:cxn>
                  <a:cxn ang="0">
                    <a:pos x="T2" y="T3"/>
                  </a:cxn>
                  <a:cxn ang="0">
                    <a:pos x="T4" y="T5"/>
                  </a:cxn>
                  <a:cxn ang="0">
                    <a:pos x="T6" y="T7"/>
                  </a:cxn>
                  <a:cxn ang="0">
                    <a:pos x="T8" y="T9"/>
                  </a:cxn>
                </a:cxnLst>
                <a:rect l="0" t="0" r="r" b="b"/>
                <a:pathLst>
                  <a:path w="54" h="53">
                    <a:moveTo>
                      <a:pt x="54" y="28"/>
                    </a:moveTo>
                    <a:lnTo>
                      <a:pt x="26" y="53"/>
                    </a:lnTo>
                    <a:lnTo>
                      <a:pt x="0" y="28"/>
                    </a:lnTo>
                    <a:lnTo>
                      <a:pt x="26" y="0"/>
                    </a:lnTo>
                    <a:lnTo>
                      <a:pt x="54"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33">
                <a:extLst>
                  <a:ext uri="{FF2B5EF4-FFF2-40B4-BE49-F238E27FC236}">
                    <a16:creationId xmlns:a16="http://schemas.microsoft.com/office/drawing/2014/main" id="{8767F14F-59D6-4BBF-A1F7-88FE538F2C6C}"/>
                  </a:ext>
                </a:extLst>
              </p:cNvPr>
              <p:cNvSpPr>
                <a:spLocks/>
              </p:cNvSpPr>
              <p:nvPr/>
            </p:nvSpPr>
            <p:spPr bwMode="auto">
              <a:xfrm>
                <a:off x="604839" y="4337057"/>
                <a:ext cx="85725" cy="87313"/>
              </a:xfrm>
              <a:custGeom>
                <a:avLst/>
                <a:gdLst>
                  <a:gd name="T0" fmla="*/ 54 w 54"/>
                  <a:gd name="T1" fmla="*/ 28 h 55"/>
                  <a:gd name="T2" fmla="*/ 28 w 54"/>
                  <a:gd name="T3" fmla="*/ 55 h 55"/>
                  <a:gd name="T4" fmla="*/ 0 w 54"/>
                  <a:gd name="T5" fmla="*/ 28 h 55"/>
                  <a:gd name="T6" fmla="*/ 22 w 54"/>
                  <a:gd name="T7" fmla="*/ 6 h 55"/>
                  <a:gd name="T8" fmla="*/ 28 w 54"/>
                  <a:gd name="T9" fmla="*/ 0 h 55"/>
                  <a:gd name="T10" fmla="*/ 54 w 54"/>
                  <a:gd name="T11" fmla="*/ 28 h 55"/>
                </a:gdLst>
                <a:ahLst/>
                <a:cxnLst>
                  <a:cxn ang="0">
                    <a:pos x="T0" y="T1"/>
                  </a:cxn>
                  <a:cxn ang="0">
                    <a:pos x="T2" y="T3"/>
                  </a:cxn>
                  <a:cxn ang="0">
                    <a:pos x="T4" y="T5"/>
                  </a:cxn>
                  <a:cxn ang="0">
                    <a:pos x="T6" y="T7"/>
                  </a:cxn>
                  <a:cxn ang="0">
                    <a:pos x="T8" y="T9"/>
                  </a:cxn>
                  <a:cxn ang="0">
                    <a:pos x="T10" y="T11"/>
                  </a:cxn>
                </a:cxnLst>
                <a:rect l="0" t="0" r="r" b="b"/>
                <a:pathLst>
                  <a:path w="54" h="55">
                    <a:moveTo>
                      <a:pt x="54" y="28"/>
                    </a:moveTo>
                    <a:lnTo>
                      <a:pt x="28" y="55"/>
                    </a:lnTo>
                    <a:lnTo>
                      <a:pt x="0" y="28"/>
                    </a:lnTo>
                    <a:lnTo>
                      <a:pt x="22" y="6"/>
                    </a:lnTo>
                    <a:lnTo>
                      <a:pt x="28" y="0"/>
                    </a:lnTo>
                    <a:lnTo>
                      <a:pt x="54"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2" name="Graphic 1">
            <a:extLst>
              <a:ext uri="{FF2B5EF4-FFF2-40B4-BE49-F238E27FC236}">
                <a16:creationId xmlns:a16="http://schemas.microsoft.com/office/drawing/2014/main" id="{71099792-B6DD-4D31-8E1C-CDFE8DAE85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32127" y="2603688"/>
            <a:ext cx="1081677" cy="1062865"/>
          </a:xfrm>
          <a:prstGeom prst="rect">
            <a:avLst/>
          </a:prstGeom>
        </p:spPr>
      </p:pic>
      <p:pic>
        <p:nvPicPr>
          <p:cNvPr id="142" name="Picture 141" descr="A close up of graphics&#10;&#10;Description automatically generated">
            <a:extLst>
              <a:ext uri="{FF2B5EF4-FFF2-40B4-BE49-F238E27FC236}">
                <a16:creationId xmlns:a16="http://schemas.microsoft.com/office/drawing/2014/main" id="{6D93A5D6-6E1E-4BE2-85B8-2F0C8D81F9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1362" y="147811"/>
            <a:ext cx="1865677" cy="1865677"/>
          </a:xfrm>
          <a:prstGeom prst="rect">
            <a:avLst/>
          </a:prstGeom>
        </p:spPr>
      </p:pic>
    </p:spTree>
    <p:extLst>
      <p:ext uri="{BB962C8B-B14F-4D97-AF65-F5344CB8AC3E}">
        <p14:creationId xmlns:p14="http://schemas.microsoft.com/office/powerpoint/2010/main" val="1257676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fontScale="90000"/>
          </a:bodyPr>
          <a:lstStyle/>
          <a:p>
            <a:r>
              <a:rPr lang="en-US" sz="3600">
                <a:solidFill>
                  <a:schemeClr val="tx1"/>
                </a:solidFill>
              </a:rPr>
              <a:t>Next steps</a:t>
            </a:r>
          </a:p>
        </p:txBody>
      </p:sp>
      <p:graphicFrame>
        <p:nvGraphicFramePr>
          <p:cNvPr id="36" name="Text Placeholder 5">
            <a:extLst>
              <a:ext uri="{FF2B5EF4-FFF2-40B4-BE49-F238E27FC236}">
                <a16:creationId xmlns:a16="http://schemas.microsoft.com/office/drawing/2014/main" id="{4A4E1FE0-71FD-4B60-8E0A-F5BB28818853}"/>
              </a:ext>
            </a:extLst>
          </p:cNvPr>
          <p:cNvGraphicFramePr/>
          <p:nvPr>
            <p:extLst>
              <p:ext uri="{D42A27DB-BD31-4B8C-83A1-F6EECF244321}">
                <p14:modId xmlns:p14="http://schemas.microsoft.com/office/powerpoint/2010/main" val="2099462543"/>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7137709-1BFA-474E-9CC7-FE36A2E03C4D}"/>
              </a:ext>
            </a:extLst>
          </p:cNvPr>
          <p:cNvPicPr>
            <a:picLocks noChangeAspect="1"/>
          </p:cNvPicPr>
          <p:nvPr/>
        </p:nvPicPr>
        <p:blipFill rotWithShape="1">
          <a:blip r:embed="rId2"/>
          <a:srcRect r="7598"/>
          <a:stretch/>
        </p:blipFill>
        <p:spPr>
          <a:xfrm>
            <a:off x="2843" y="10"/>
            <a:ext cx="12186315" cy="6857990"/>
          </a:xfrm>
          <a:prstGeom prst="rect">
            <a:avLst/>
          </a:prstGeom>
        </p:spPr>
      </p:pic>
      <p:sp>
        <p:nvSpPr>
          <p:cNvPr id="11" name="Rectangle 10">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EFE309-F369-4D10-BF0D-CBF294732C13}"/>
              </a:ext>
            </a:extLst>
          </p:cNvPr>
          <p:cNvSpPr>
            <a:spLocks noGrp="1"/>
          </p:cNvSpPr>
          <p:nvPr>
            <p:ph type="title"/>
          </p:nvPr>
        </p:nvSpPr>
        <p:spPr>
          <a:xfrm>
            <a:off x="948648" y="1419273"/>
            <a:ext cx="3153580" cy="1358188"/>
          </a:xfrm>
        </p:spPr>
        <p:txBody>
          <a:bodyPr>
            <a:normAutofit/>
          </a:bodyPr>
          <a:lstStyle/>
          <a:p>
            <a:r>
              <a:rPr lang="en-US" sz="3600">
                <a:solidFill>
                  <a:srgbClr val="FFFFFF"/>
                </a:solidFill>
              </a:rPr>
              <a:t>Derrick’s Topics</a:t>
            </a:r>
          </a:p>
        </p:txBody>
      </p:sp>
      <p:cxnSp>
        <p:nvCxnSpPr>
          <p:cNvPr id="13" name="Straight Connector 12">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6D28FD4-4200-47B6-BC23-DC050D004823}"/>
              </a:ext>
            </a:extLst>
          </p:cNvPr>
          <p:cNvSpPr>
            <a:spLocks noGrp="1"/>
          </p:cNvSpPr>
          <p:nvPr>
            <p:ph idx="1"/>
          </p:nvPr>
        </p:nvSpPr>
        <p:spPr>
          <a:xfrm>
            <a:off x="948648" y="2978254"/>
            <a:ext cx="3153580" cy="2444238"/>
          </a:xfrm>
        </p:spPr>
        <p:txBody>
          <a:bodyPr vert="horz" lIns="0" tIns="45720" rIns="0" bIns="45720" rtlCol="0" anchor="t">
            <a:normAutofit fontScale="92500" lnSpcReduction="10000"/>
          </a:bodyPr>
          <a:lstStyle/>
          <a:p>
            <a:pPr>
              <a:spcBef>
                <a:spcPts val="200"/>
              </a:spcBef>
            </a:pPr>
            <a:r>
              <a:rPr lang="en-US" sz="1600">
                <a:solidFill>
                  <a:srgbClr val="FFFFFF"/>
                </a:solidFill>
              </a:rPr>
              <a:t>Lightning Round</a:t>
            </a:r>
          </a:p>
          <a:p>
            <a:pPr>
              <a:spcBef>
                <a:spcPts val="200"/>
              </a:spcBef>
            </a:pPr>
            <a:r>
              <a:rPr lang="en-US" sz="1600">
                <a:solidFill>
                  <a:srgbClr val="FFFFFF"/>
                </a:solidFill>
              </a:rPr>
              <a:t>-Autopilot</a:t>
            </a:r>
            <a:endParaRPr lang="en-US"/>
          </a:p>
          <a:p>
            <a:pPr>
              <a:spcBef>
                <a:spcPts val="200"/>
              </a:spcBef>
            </a:pPr>
            <a:r>
              <a:rPr lang="en-US" sz="1600">
                <a:solidFill>
                  <a:srgbClr val="FFFFFF"/>
                </a:solidFill>
              </a:rPr>
              <a:t>-Planner (including Teams integration)</a:t>
            </a:r>
          </a:p>
          <a:p>
            <a:pPr>
              <a:spcBef>
                <a:spcPts val="200"/>
              </a:spcBef>
            </a:pPr>
            <a:r>
              <a:rPr lang="en-US" sz="1600">
                <a:solidFill>
                  <a:srgbClr val="FFFFFF"/>
                </a:solidFill>
              </a:rPr>
              <a:t>-Project Cortex</a:t>
            </a:r>
          </a:p>
          <a:p>
            <a:pPr>
              <a:spcBef>
                <a:spcPts val="200"/>
              </a:spcBef>
            </a:pPr>
            <a:r>
              <a:rPr lang="en-US" sz="1600">
                <a:solidFill>
                  <a:srgbClr val="FFFFFF"/>
                </a:solidFill>
              </a:rPr>
              <a:t>-Graph</a:t>
            </a:r>
          </a:p>
          <a:p>
            <a:pPr>
              <a:spcBef>
                <a:spcPts val="200"/>
              </a:spcBef>
            </a:pPr>
            <a:r>
              <a:rPr lang="en-US" sz="1600">
                <a:solidFill>
                  <a:srgbClr val="FFFFFF"/>
                </a:solidFill>
              </a:rPr>
              <a:t>-Teams &amp; Canvas Integration</a:t>
            </a:r>
          </a:p>
          <a:p>
            <a:pPr>
              <a:spcBef>
                <a:spcPts val="200"/>
              </a:spcBef>
            </a:pPr>
            <a:r>
              <a:rPr lang="en-US" sz="1600">
                <a:solidFill>
                  <a:srgbClr val="FFFFFF"/>
                </a:solidFill>
              </a:rPr>
              <a:t>-Teams Rooms</a:t>
            </a:r>
          </a:p>
          <a:p>
            <a:pPr>
              <a:spcBef>
                <a:spcPts val="200"/>
              </a:spcBef>
            </a:pPr>
            <a:r>
              <a:rPr lang="en-US" sz="1600">
                <a:solidFill>
                  <a:srgbClr val="FFFFFF"/>
                </a:solidFill>
              </a:rPr>
              <a:t>-Learning Pathways (and Teams Integration)</a:t>
            </a:r>
          </a:p>
          <a:p>
            <a:pPr>
              <a:spcBef>
                <a:spcPts val="200"/>
              </a:spcBef>
            </a:pPr>
            <a:endParaRPr lang="en-US" sz="1600">
              <a:solidFill>
                <a:srgbClr val="FFFFFF"/>
              </a:solidFill>
            </a:endParaRPr>
          </a:p>
        </p:txBody>
      </p:sp>
      <p:sp>
        <p:nvSpPr>
          <p:cNvPr id="15" name="Rectangle 14">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501643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a map&#10;&#10;Description generated with high confidence">
            <a:extLst>
              <a:ext uri="{FF2B5EF4-FFF2-40B4-BE49-F238E27FC236}">
                <a16:creationId xmlns:a16="http://schemas.microsoft.com/office/drawing/2014/main" id="{2D7FB946-4BE7-4EB0-B65F-E0839E4B68EC}"/>
              </a:ext>
            </a:extLst>
          </p:cNvPr>
          <p:cNvPicPr>
            <a:picLocks noChangeAspect="1"/>
          </p:cNvPicPr>
          <p:nvPr/>
        </p:nvPicPr>
        <p:blipFill>
          <a:blip r:embed="rId2"/>
          <a:stretch>
            <a:fillRect/>
          </a:stretch>
        </p:blipFill>
        <p:spPr>
          <a:xfrm>
            <a:off x="2596262" y="377591"/>
            <a:ext cx="6785516" cy="5805222"/>
          </a:xfrm>
          <a:prstGeom prst="rect">
            <a:avLst/>
          </a:prstGeom>
        </p:spPr>
      </p:pic>
    </p:spTree>
    <p:extLst>
      <p:ext uri="{BB962C8B-B14F-4D97-AF65-F5344CB8AC3E}">
        <p14:creationId xmlns:p14="http://schemas.microsoft.com/office/powerpoint/2010/main" val="2095856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omputer&#10;&#10;Description generated with very high confidence">
            <a:extLst>
              <a:ext uri="{FF2B5EF4-FFF2-40B4-BE49-F238E27FC236}">
                <a16:creationId xmlns:a16="http://schemas.microsoft.com/office/drawing/2014/main" id="{34FE8821-C57C-4495-B99F-E0A9925B1AAD}"/>
              </a:ext>
            </a:extLst>
          </p:cNvPr>
          <p:cNvPicPr>
            <a:picLocks noChangeAspect="1"/>
          </p:cNvPicPr>
          <p:nvPr/>
        </p:nvPicPr>
        <p:blipFill>
          <a:blip r:embed="rId2"/>
          <a:stretch>
            <a:fillRect/>
          </a:stretch>
        </p:blipFill>
        <p:spPr>
          <a:xfrm>
            <a:off x="245327" y="52179"/>
            <a:ext cx="11403979" cy="6335472"/>
          </a:xfrm>
          <a:prstGeom prst="rect">
            <a:avLst/>
          </a:prstGeom>
        </p:spPr>
      </p:pic>
    </p:spTree>
    <p:extLst>
      <p:ext uri="{BB962C8B-B14F-4D97-AF65-F5344CB8AC3E}">
        <p14:creationId xmlns:p14="http://schemas.microsoft.com/office/powerpoint/2010/main" val="1259326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0555-0268-4855-858D-78C65E790EAE}"/>
              </a:ext>
            </a:extLst>
          </p:cNvPr>
          <p:cNvSpPr>
            <a:spLocks noGrp="1"/>
          </p:cNvSpPr>
          <p:nvPr>
            <p:ph type="title"/>
          </p:nvPr>
        </p:nvSpPr>
        <p:spPr/>
        <p:txBody>
          <a:bodyPr/>
          <a:lstStyle/>
          <a:p>
            <a:r>
              <a:rPr lang="en-US"/>
              <a:t>Topics</a:t>
            </a:r>
          </a:p>
        </p:txBody>
      </p:sp>
      <p:sp>
        <p:nvSpPr>
          <p:cNvPr id="3" name="Content Placeholder 2">
            <a:extLst>
              <a:ext uri="{FF2B5EF4-FFF2-40B4-BE49-F238E27FC236}">
                <a16:creationId xmlns:a16="http://schemas.microsoft.com/office/drawing/2014/main" id="{2DB3D50D-4CED-4C84-B96F-482D2BE67738}"/>
              </a:ext>
            </a:extLst>
          </p:cNvPr>
          <p:cNvSpPr>
            <a:spLocks noGrp="1"/>
          </p:cNvSpPr>
          <p:nvPr>
            <p:ph idx="1"/>
          </p:nvPr>
        </p:nvSpPr>
        <p:spPr/>
        <p:txBody>
          <a:bodyPr>
            <a:normAutofit fontScale="92500" lnSpcReduction="10000"/>
          </a:bodyPr>
          <a:lstStyle/>
          <a:p>
            <a:r>
              <a:rPr lang="en-US"/>
              <a:t>Climate – Two Conferences, Common Ideas</a:t>
            </a:r>
          </a:p>
          <a:p>
            <a:r>
              <a:rPr lang="en-US"/>
              <a:t>Microsoft Ignite</a:t>
            </a:r>
          </a:p>
          <a:p>
            <a:pPr lvl="1"/>
            <a:r>
              <a:rPr lang="en-US"/>
              <a:t>Topic 1 – Customer Facing Stuff</a:t>
            </a:r>
          </a:p>
          <a:p>
            <a:pPr lvl="1"/>
            <a:r>
              <a:rPr lang="en-US"/>
              <a:t>Topic 2 – SCCM / Modern Device</a:t>
            </a:r>
          </a:p>
          <a:p>
            <a:pPr lvl="1"/>
            <a:r>
              <a:rPr lang="en-US"/>
              <a:t>Topic 3 – Azure &amp; Azure Active Directory</a:t>
            </a:r>
          </a:p>
          <a:p>
            <a:pPr lvl="1"/>
            <a:r>
              <a:rPr lang="en-US"/>
              <a:t>Teams</a:t>
            </a:r>
          </a:p>
          <a:p>
            <a:r>
              <a:rPr lang="en-US"/>
              <a:t>Educause</a:t>
            </a:r>
          </a:p>
          <a:p>
            <a:pPr lvl="1"/>
            <a:r>
              <a:rPr lang="en-US"/>
              <a:t>A Little on Educause</a:t>
            </a:r>
          </a:p>
          <a:p>
            <a:pPr lvl="1"/>
            <a:r>
              <a:rPr lang="en-US"/>
              <a:t>The “Business” Climate</a:t>
            </a:r>
          </a:p>
          <a:p>
            <a:pPr lvl="1"/>
            <a:r>
              <a:rPr lang="en-US"/>
              <a:t>Environmental Positioning</a:t>
            </a:r>
          </a:p>
          <a:p>
            <a:pPr lvl="1"/>
            <a:endParaRPr lang="en-US"/>
          </a:p>
        </p:txBody>
      </p:sp>
    </p:spTree>
    <p:extLst>
      <p:ext uri="{BB962C8B-B14F-4D97-AF65-F5344CB8AC3E}">
        <p14:creationId xmlns:p14="http://schemas.microsoft.com/office/powerpoint/2010/main" val="42420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9F2BC137-9A89-40ED-82AE-1F2EF05450E9}"/>
              </a:ext>
            </a:extLst>
          </p:cNvPr>
          <p:cNvPicPr>
            <a:picLocks noChangeAspect="1"/>
          </p:cNvPicPr>
          <p:nvPr/>
        </p:nvPicPr>
        <p:blipFill>
          <a:blip r:embed="rId2"/>
          <a:stretch>
            <a:fillRect/>
          </a:stretch>
        </p:blipFill>
        <p:spPr>
          <a:xfrm>
            <a:off x="3719" y="107241"/>
            <a:ext cx="12184564" cy="6755031"/>
          </a:xfrm>
          <a:prstGeom prst="rect">
            <a:avLst/>
          </a:prstGeom>
        </p:spPr>
      </p:pic>
    </p:spTree>
    <p:extLst>
      <p:ext uri="{BB962C8B-B14F-4D97-AF65-F5344CB8AC3E}">
        <p14:creationId xmlns:p14="http://schemas.microsoft.com/office/powerpoint/2010/main" val="3438213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high confidence">
            <a:extLst>
              <a:ext uri="{FF2B5EF4-FFF2-40B4-BE49-F238E27FC236}">
                <a16:creationId xmlns:a16="http://schemas.microsoft.com/office/drawing/2014/main" id="{84C0DB42-3F0F-46F9-A760-33B0342B0F5D}"/>
              </a:ext>
            </a:extLst>
          </p:cNvPr>
          <p:cNvPicPr>
            <a:picLocks noChangeAspect="1"/>
          </p:cNvPicPr>
          <p:nvPr/>
        </p:nvPicPr>
        <p:blipFill>
          <a:blip r:embed="rId2"/>
          <a:stretch>
            <a:fillRect/>
          </a:stretch>
        </p:blipFill>
        <p:spPr>
          <a:xfrm>
            <a:off x="589157" y="1425238"/>
            <a:ext cx="10855711" cy="3951768"/>
          </a:xfrm>
          <a:prstGeom prst="rect">
            <a:avLst/>
          </a:prstGeom>
        </p:spPr>
      </p:pic>
    </p:spTree>
    <p:extLst>
      <p:ext uri="{BB962C8B-B14F-4D97-AF65-F5344CB8AC3E}">
        <p14:creationId xmlns:p14="http://schemas.microsoft.com/office/powerpoint/2010/main" val="93420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 shot of a computer&#10;&#10;Description generated with very high confidence">
            <a:extLst>
              <a:ext uri="{FF2B5EF4-FFF2-40B4-BE49-F238E27FC236}">
                <a16:creationId xmlns:a16="http://schemas.microsoft.com/office/drawing/2014/main" id="{707F56D1-9361-4063-AEC9-73E58B740885}"/>
              </a:ext>
            </a:extLst>
          </p:cNvPr>
          <p:cNvPicPr>
            <a:picLocks noChangeAspect="1"/>
          </p:cNvPicPr>
          <p:nvPr/>
        </p:nvPicPr>
        <p:blipFill>
          <a:blip r:embed="rId2"/>
          <a:stretch>
            <a:fillRect/>
          </a:stretch>
        </p:blipFill>
        <p:spPr>
          <a:xfrm>
            <a:off x="477646" y="277718"/>
            <a:ext cx="11283173" cy="5949443"/>
          </a:xfrm>
          <a:prstGeom prst="rect">
            <a:avLst/>
          </a:prstGeom>
        </p:spPr>
      </p:pic>
    </p:spTree>
    <p:extLst>
      <p:ext uri="{BB962C8B-B14F-4D97-AF65-F5344CB8AC3E}">
        <p14:creationId xmlns:p14="http://schemas.microsoft.com/office/powerpoint/2010/main" val="3478147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7137709-1BFA-474E-9CC7-FE36A2E03C4D}"/>
              </a:ext>
            </a:extLst>
          </p:cNvPr>
          <p:cNvPicPr>
            <a:picLocks noChangeAspect="1"/>
          </p:cNvPicPr>
          <p:nvPr/>
        </p:nvPicPr>
        <p:blipFill rotWithShape="1">
          <a:blip r:embed="rId3"/>
          <a:srcRect r="7598"/>
          <a:stretch/>
        </p:blipFill>
        <p:spPr>
          <a:xfrm>
            <a:off x="2843" y="10"/>
            <a:ext cx="12186315" cy="6857990"/>
          </a:xfrm>
          <a:prstGeom prst="rect">
            <a:avLst/>
          </a:prstGeom>
        </p:spPr>
      </p:pic>
      <p:sp>
        <p:nvSpPr>
          <p:cNvPr id="11" name="Rectangle 10">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EFE309-F369-4D10-BF0D-CBF294732C13}"/>
              </a:ext>
            </a:extLst>
          </p:cNvPr>
          <p:cNvSpPr>
            <a:spLocks noGrp="1"/>
          </p:cNvSpPr>
          <p:nvPr>
            <p:ph type="title"/>
          </p:nvPr>
        </p:nvSpPr>
        <p:spPr>
          <a:xfrm>
            <a:off x="948648" y="1419273"/>
            <a:ext cx="3153580" cy="1358188"/>
          </a:xfrm>
        </p:spPr>
        <p:txBody>
          <a:bodyPr>
            <a:normAutofit/>
          </a:bodyPr>
          <a:lstStyle/>
          <a:p>
            <a:r>
              <a:rPr lang="en-US" sz="3600">
                <a:solidFill>
                  <a:srgbClr val="FFFFFF"/>
                </a:solidFill>
              </a:rPr>
              <a:t>Jon’s Topic</a:t>
            </a:r>
          </a:p>
        </p:txBody>
      </p:sp>
      <p:cxnSp>
        <p:nvCxnSpPr>
          <p:cNvPr id="13" name="Straight Connector 12">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6D28FD4-4200-47B6-BC23-DC050D004823}"/>
              </a:ext>
            </a:extLst>
          </p:cNvPr>
          <p:cNvSpPr>
            <a:spLocks noGrp="1"/>
          </p:cNvSpPr>
          <p:nvPr>
            <p:ph idx="1"/>
          </p:nvPr>
        </p:nvSpPr>
        <p:spPr>
          <a:xfrm>
            <a:off x="948648" y="2978254"/>
            <a:ext cx="3153580" cy="2444238"/>
          </a:xfrm>
        </p:spPr>
        <p:txBody>
          <a:bodyPr vert="horz" lIns="0" tIns="45720" rIns="0" bIns="45720" rtlCol="0" anchor="t">
            <a:normAutofit/>
          </a:bodyPr>
          <a:lstStyle/>
          <a:p>
            <a:r>
              <a:rPr lang="en-US" sz="1600">
                <a:solidFill>
                  <a:srgbClr val="FFFFFF"/>
                </a:solidFill>
              </a:rPr>
              <a:t>Active Directory &amp; Azure AD</a:t>
            </a:r>
          </a:p>
          <a:p>
            <a:r>
              <a:rPr lang="en-US" sz="1600">
                <a:solidFill>
                  <a:srgbClr val="FFFFFF"/>
                </a:solidFill>
              </a:rPr>
              <a:t>DEI – Front And Center</a:t>
            </a:r>
          </a:p>
          <a:p>
            <a:r>
              <a:rPr lang="en-US" sz="1600">
                <a:solidFill>
                  <a:srgbClr val="FFFFFF"/>
                </a:solidFill>
              </a:rPr>
              <a:t>Building Champions &amp; Communities</a:t>
            </a:r>
          </a:p>
          <a:p>
            <a:endParaRPr lang="en-US" sz="1600">
              <a:solidFill>
                <a:srgbClr val="FFFFFF"/>
              </a:solidFill>
            </a:endParaRPr>
          </a:p>
          <a:p>
            <a:endParaRPr lang="en-US" sz="1600">
              <a:solidFill>
                <a:srgbClr val="FFFFFF"/>
              </a:solidFill>
            </a:endParaRPr>
          </a:p>
          <a:p>
            <a:endParaRPr lang="en-US" sz="1600">
              <a:solidFill>
                <a:srgbClr val="FFFFFF"/>
              </a:solidFill>
            </a:endParaRPr>
          </a:p>
        </p:txBody>
      </p:sp>
      <p:sp>
        <p:nvSpPr>
          <p:cNvPr id="15" name="Rectangle 14">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6386088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 name="!!Straight Arrow Connector 3">
            <a:extLst>
              <a:ext uri="{FF2B5EF4-FFF2-40B4-BE49-F238E27FC236}">
                <a16:creationId xmlns:a16="http://schemas.microsoft.com/office/drawing/2014/main" id="{8AB3FFA0-50D5-4267-81C8-8621EC4513FF}"/>
              </a:ext>
            </a:extLst>
          </p:cNvPr>
          <p:cNvCxnSpPr>
            <a:cxnSpLocks/>
          </p:cNvCxnSpPr>
          <p:nvPr/>
        </p:nvCxnSpPr>
        <p:spPr>
          <a:xfrm>
            <a:off x="3350156" y="3281378"/>
            <a:ext cx="1628244" cy="0"/>
          </a:xfrm>
          <a:prstGeom prst="straightConnector1">
            <a:avLst/>
          </a:prstGeom>
          <a:ln w="127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79EBD9F-C823-442A-A3A9-C5916F071C8E}"/>
              </a:ext>
            </a:extLst>
          </p:cNvPr>
          <p:cNvSpPr>
            <a:spLocks noGrp="1"/>
          </p:cNvSpPr>
          <p:nvPr>
            <p:ph type="title"/>
          </p:nvPr>
        </p:nvSpPr>
        <p:spPr/>
        <p:txBody>
          <a:bodyPr>
            <a:normAutofit fontScale="90000"/>
          </a:bodyPr>
          <a:lstStyle/>
          <a:p>
            <a:r>
              <a:rPr lang="en-US"/>
              <a:t>Azure AD</a:t>
            </a:r>
            <a:r>
              <a:rPr lang="en-US">
                <a:solidFill>
                  <a:schemeClr val="accent6"/>
                </a:solidFill>
              </a:rPr>
              <a:t> · </a:t>
            </a:r>
            <a:r>
              <a:rPr lang="en-US">
                <a:solidFill>
                  <a:schemeClr val="accent1"/>
                </a:solidFill>
              </a:rPr>
              <a:t>User provisioning for apps</a:t>
            </a:r>
            <a:endParaRPr lang="en-US"/>
          </a:p>
        </p:txBody>
      </p:sp>
      <p:sp>
        <p:nvSpPr>
          <p:cNvPr id="11" name="Freeform 13" title="Icon of a cloud">
            <a:extLst>
              <a:ext uri="{FF2B5EF4-FFF2-40B4-BE49-F238E27FC236}">
                <a16:creationId xmlns:a16="http://schemas.microsoft.com/office/drawing/2014/main" id="{F2FFD4BE-103E-4E65-972D-9554D71A1071}"/>
              </a:ext>
            </a:extLst>
          </p:cNvPr>
          <p:cNvSpPr>
            <a:spLocks noChangeAspect="1"/>
          </p:cNvSpPr>
          <p:nvPr/>
        </p:nvSpPr>
        <p:spPr bwMode="auto">
          <a:xfrm>
            <a:off x="1222363" y="2115025"/>
            <a:ext cx="2480534" cy="131397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solidFill>
              <a:schemeClr val="bg1"/>
            </a:solid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endParaRPr lang="en-US" sz="1200" kern="0">
              <a:gradFill>
                <a:gsLst>
                  <a:gs pos="0">
                    <a:srgbClr val="505050"/>
                  </a:gs>
                  <a:gs pos="100000">
                    <a:srgbClr val="505050"/>
                  </a:gs>
                </a:gsLst>
              </a:gradFill>
            </a:endParaRPr>
          </a:p>
        </p:txBody>
      </p:sp>
      <p:pic>
        <p:nvPicPr>
          <p:cNvPr id="13" name="Picture 12">
            <a:extLst>
              <a:ext uri="{FF2B5EF4-FFF2-40B4-BE49-F238E27FC236}">
                <a16:creationId xmlns:a16="http://schemas.microsoft.com/office/drawing/2014/main" id="{D841EC0B-493F-401E-802B-E0505F26BC5D}"/>
              </a:ext>
            </a:extLst>
          </p:cNvPr>
          <p:cNvPicPr>
            <a:picLocks noChangeAspect="1"/>
          </p:cNvPicPr>
          <p:nvPr/>
        </p:nvPicPr>
        <p:blipFill rotWithShape="1">
          <a:blip r:embed="rId3">
            <a:extLst>
              <a:ext uri="{28A0092B-C50C-407E-A947-70E740481C1C}">
                <a14:useLocalDpi xmlns:a14="http://schemas.microsoft.com/office/drawing/2010/main" val="0"/>
              </a:ext>
            </a:extLst>
          </a:blip>
          <a:srcRect l="12014" t="12014" r="12014" b="12014"/>
          <a:stretch/>
        </p:blipFill>
        <p:spPr>
          <a:xfrm>
            <a:off x="2177282" y="3082887"/>
            <a:ext cx="699472" cy="699470"/>
          </a:xfrm>
          <a:prstGeom prst="ellipse">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E24AAB4D-E936-4064-B52E-4F0B8CE0A2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3671" y="3082887"/>
            <a:ext cx="699472" cy="699470"/>
          </a:xfrm>
          <a:prstGeom prst="rect">
            <a:avLst/>
          </a:prstGeom>
          <a:effectLst>
            <a:outerShdw blurRad="50800" dist="38100" dir="2700000" algn="tl" rotWithShape="0">
              <a:prstClr val="black">
                <a:alpha val="40000"/>
              </a:prstClr>
            </a:outerShdw>
          </a:effectLst>
        </p:spPr>
      </p:pic>
      <p:sp>
        <p:nvSpPr>
          <p:cNvPr id="15" name="Rectangle 14">
            <a:extLst>
              <a:ext uri="{FF2B5EF4-FFF2-40B4-BE49-F238E27FC236}">
                <a16:creationId xmlns:a16="http://schemas.microsoft.com/office/drawing/2014/main" id="{D50DFCA3-CD2C-47DC-B89B-28FC0D8584D7}"/>
              </a:ext>
            </a:extLst>
          </p:cNvPr>
          <p:cNvSpPr/>
          <p:nvPr/>
        </p:nvSpPr>
        <p:spPr>
          <a:xfrm>
            <a:off x="1718731" y="2601964"/>
            <a:ext cx="1513556" cy="461729"/>
          </a:xfrm>
          <a:prstGeom prst="rect">
            <a:avLst/>
          </a:prstGeom>
        </p:spPr>
        <p:txBody>
          <a:bodyPr wrap="none">
            <a:spAutoFit/>
          </a:bodyPr>
          <a:lstStyle/>
          <a:p>
            <a:pPr algn="ctr" defTabSz="914334" fontAlgn="base">
              <a:lnSpc>
                <a:spcPct val="90000"/>
              </a:lnSpc>
              <a:spcBef>
                <a:spcPct val="0"/>
              </a:spcBef>
              <a:spcAft>
                <a:spcPct val="0"/>
              </a:spcAft>
              <a:defRPr/>
            </a:pPr>
            <a:r>
              <a:rPr lang="en-US" sz="2667" spc="-100">
                <a:ln w="3175">
                  <a:noFill/>
                </a:ln>
                <a:solidFill>
                  <a:schemeClr val="bg1"/>
                </a:solidFill>
                <a:latin typeface="Segoe UI" panose="020B0502040204020203" pitchFamily="34" charset="0"/>
                <a:ea typeface="ＭＳ Ｐゴシック" charset="0"/>
                <a:cs typeface="Segoe UI" panose="020B0502040204020203" pitchFamily="34" charset="0"/>
              </a:rPr>
              <a:t>Cloud HR</a:t>
            </a:r>
            <a:endParaRPr lang="en-US" sz="3733" spc="-100">
              <a:ln w="3175">
                <a:noFill/>
              </a:ln>
              <a:solidFill>
                <a:schemeClr val="bg1"/>
              </a:solidFill>
              <a:latin typeface="Segoe UI" panose="020B0502040204020203" pitchFamily="34" charset="0"/>
              <a:ea typeface="ＭＳ Ｐゴシック" charset="0"/>
              <a:cs typeface="Segoe UI" panose="020B0502040204020203" pitchFamily="34" charset="0"/>
            </a:endParaRPr>
          </a:p>
        </p:txBody>
      </p:sp>
      <p:sp>
        <p:nvSpPr>
          <p:cNvPr id="40" name="TextBox 39">
            <a:extLst>
              <a:ext uri="{FF2B5EF4-FFF2-40B4-BE49-F238E27FC236}">
                <a16:creationId xmlns:a16="http://schemas.microsoft.com/office/drawing/2014/main" id="{EF0DA92B-D4AA-4FCA-AD6B-B2E4B78CB35E}"/>
              </a:ext>
            </a:extLst>
          </p:cNvPr>
          <p:cNvSpPr txBox="1"/>
          <p:nvPr/>
        </p:nvSpPr>
        <p:spPr>
          <a:xfrm>
            <a:off x="5314589" y="1889623"/>
            <a:ext cx="1562818" cy="491581"/>
          </a:xfrm>
          <a:prstGeom prst="rect">
            <a:avLst/>
          </a:prstGeom>
          <a:noFill/>
        </p:spPr>
        <p:txBody>
          <a:bodyPr wrap="none" lIns="0" tIns="0" rIns="0" bIns="0" rtlCol="0">
            <a:spAutoFit/>
          </a:bodyPr>
          <a:lstStyle/>
          <a:p>
            <a:pPr algn="ctr" defTabSz="1219170">
              <a:defRPr/>
            </a:pPr>
            <a:r>
              <a:rPr lang="en-US" sz="2400" spc="-100">
                <a:ln w="3175">
                  <a:noFill/>
                </a:ln>
                <a:latin typeface="Segoe UI" panose="020B0502040204020203" pitchFamily="34" charset="0"/>
                <a:ea typeface="ＭＳ Ｐゴシック" charset="0"/>
                <a:cs typeface="Segoe UI" panose="020B0502040204020203" pitchFamily="34" charset="0"/>
              </a:rPr>
              <a:t>Azure AD</a:t>
            </a:r>
          </a:p>
        </p:txBody>
      </p:sp>
      <p:pic>
        <p:nvPicPr>
          <p:cNvPr id="41" name="Graphic 40">
            <a:extLst>
              <a:ext uri="{FF2B5EF4-FFF2-40B4-BE49-F238E27FC236}">
                <a16:creationId xmlns:a16="http://schemas.microsoft.com/office/drawing/2014/main" id="{BDE423F4-4956-44A0-A1AD-81D8E17B51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83384" y="2323236"/>
            <a:ext cx="1625232" cy="1625232"/>
          </a:xfrm>
          <a:prstGeom prst="rect">
            <a:avLst/>
          </a:prstGeom>
        </p:spPr>
      </p:pic>
      <p:grpSp>
        <p:nvGrpSpPr>
          <p:cNvPr id="42" name="Group 41">
            <a:extLst>
              <a:ext uri="{FF2B5EF4-FFF2-40B4-BE49-F238E27FC236}">
                <a16:creationId xmlns:a16="http://schemas.microsoft.com/office/drawing/2014/main" id="{7193E44C-3AAA-4681-9592-B4DA7296174A}"/>
              </a:ext>
            </a:extLst>
          </p:cNvPr>
          <p:cNvGrpSpPr/>
          <p:nvPr/>
        </p:nvGrpSpPr>
        <p:grpSpPr>
          <a:xfrm>
            <a:off x="9089481" y="1733005"/>
            <a:ext cx="1723582" cy="1098087"/>
            <a:chOff x="9254246" y="2411399"/>
            <a:chExt cx="1424448" cy="907510"/>
          </a:xfrm>
        </p:grpSpPr>
        <p:sp>
          <p:nvSpPr>
            <p:cNvPr id="43" name="cloud" title="Icon of a cloud">
              <a:extLst>
                <a:ext uri="{FF2B5EF4-FFF2-40B4-BE49-F238E27FC236}">
                  <a16:creationId xmlns:a16="http://schemas.microsoft.com/office/drawing/2014/main" id="{8AD06143-102B-4534-82F1-A24C6218C2E4}"/>
                </a:ext>
              </a:extLst>
            </p:cNvPr>
            <p:cNvSpPr>
              <a:spLocks noChangeAspect="1"/>
            </p:cNvSpPr>
            <p:nvPr/>
          </p:nvSpPr>
          <p:spPr bwMode="auto">
            <a:xfrm>
              <a:off x="9254246" y="2411399"/>
              <a:ext cx="1424448" cy="9075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178D7">
                <a:alpha val="74000"/>
              </a:srgbClr>
            </a:solidFill>
            <a:ln w="15875" cap="sq">
              <a:solidFill>
                <a:schemeClr val="bg1"/>
              </a:solid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200" kern="0">
                <a:gradFill>
                  <a:gsLst>
                    <a:gs pos="0">
                      <a:srgbClr val="505050"/>
                    </a:gs>
                    <a:gs pos="100000">
                      <a:srgbClr val="505050"/>
                    </a:gs>
                  </a:gsLst>
                </a:gradFill>
              </a:endParaRPr>
            </a:p>
          </p:txBody>
        </p:sp>
        <p:pic>
          <p:nvPicPr>
            <p:cNvPr id="44" name="Picture 43">
              <a:extLst>
                <a:ext uri="{FF2B5EF4-FFF2-40B4-BE49-F238E27FC236}">
                  <a16:creationId xmlns:a16="http://schemas.microsoft.com/office/drawing/2014/main" id="{5DD6AE56-2C2B-40E6-A88B-26CA7E997D5C}"/>
                </a:ext>
              </a:extLst>
            </p:cNvPr>
            <p:cNvPicPr>
              <a:picLocks noChangeAspect="1"/>
            </p:cNvPicPr>
            <p:nvPr/>
          </p:nvPicPr>
          <p:blipFill>
            <a:blip r:embed="rId7"/>
            <a:stretch>
              <a:fillRect/>
            </a:stretch>
          </p:blipFill>
          <p:spPr>
            <a:xfrm>
              <a:off x="9768799" y="2637588"/>
              <a:ext cx="510361" cy="462050"/>
            </a:xfrm>
            <a:prstGeom prst="rect">
              <a:avLst/>
            </a:prstGeom>
            <a:noFill/>
            <a:ln>
              <a:noFill/>
            </a:ln>
          </p:spPr>
        </p:pic>
      </p:grpSp>
      <p:grpSp>
        <p:nvGrpSpPr>
          <p:cNvPr id="45" name="Group 44">
            <a:extLst>
              <a:ext uri="{FF2B5EF4-FFF2-40B4-BE49-F238E27FC236}">
                <a16:creationId xmlns:a16="http://schemas.microsoft.com/office/drawing/2014/main" id="{77857A04-04CC-434D-BA88-ACCD546E35A1}"/>
              </a:ext>
            </a:extLst>
          </p:cNvPr>
          <p:cNvGrpSpPr/>
          <p:nvPr/>
        </p:nvGrpSpPr>
        <p:grpSpPr>
          <a:xfrm>
            <a:off x="9800521" y="2516775"/>
            <a:ext cx="1730297" cy="1102361"/>
            <a:chOff x="6552722" y="2891171"/>
            <a:chExt cx="1228928" cy="782943"/>
          </a:xfrm>
        </p:grpSpPr>
        <p:sp>
          <p:nvSpPr>
            <p:cNvPr id="46" name="cloud" title="Icon of a cloud">
              <a:extLst>
                <a:ext uri="{FF2B5EF4-FFF2-40B4-BE49-F238E27FC236}">
                  <a16:creationId xmlns:a16="http://schemas.microsoft.com/office/drawing/2014/main" id="{03BCD864-C777-4C49-B797-7072181537D0}"/>
                </a:ext>
              </a:extLst>
            </p:cNvPr>
            <p:cNvSpPr>
              <a:spLocks noChangeAspect="1"/>
            </p:cNvSpPr>
            <p:nvPr/>
          </p:nvSpPr>
          <p:spPr bwMode="auto">
            <a:xfrm>
              <a:off x="6552722" y="2891171"/>
              <a:ext cx="1228928" cy="78294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178D7">
                <a:alpha val="84000"/>
              </a:srgbClr>
            </a:solidFill>
            <a:ln w="15875" cap="sq">
              <a:solidFill>
                <a:schemeClr val="bg1"/>
              </a:solid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200" kern="0">
                <a:gradFill>
                  <a:gsLst>
                    <a:gs pos="0">
                      <a:srgbClr val="505050"/>
                    </a:gs>
                    <a:gs pos="100000">
                      <a:srgbClr val="505050"/>
                    </a:gs>
                  </a:gsLst>
                </a:gradFill>
              </a:endParaRPr>
            </a:p>
          </p:txBody>
        </p:sp>
        <p:grpSp>
          <p:nvGrpSpPr>
            <p:cNvPr id="47" name="Group 46">
              <a:extLst>
                <a:ext uri="{FF2B5EF4-FFF2-40B4-BE49-F238E27FC236}">
                  <a16:creationId xmlns:a16="http://schemas.microsoft.com/office/drawing/2014/main" id="{443F5EFE-2065-4612-80AD-614D0E8C1B87}"/>
                </a:ext>
              </a:extLst>
            </p:cNvPr>
            <p:cNvGrpSpPr/>
            <p:nvPr/>
          </p:nvGrpSpPr>
          <p:grpSpPr>
            <a:xfrm>
              <a:off x="6841391" y="3152143"/>
              <a:ext cx="582475" cy="402143"/>
              <a:chOff x="7801180" y="1778877"/>
              <a:chExt cx="1178725" cy="785818"/>
            </a:xfrm>
            <a:solidFill>
              <a:srgbClr val="0178D7"/>
            </a:solidFill>
          </p:grpSpPr>
          <p:pic>
            <p:nvPicPr>
              <p:cNvPr id="48" name="Picture 47">
                <a:extLst>
                  <a:ext uri="{FF2B5EF4-FFF2-40B4-BE49-F238E27FC236}">
                    <a16:creationId xmlns:a16="http://schemas.microsoft.com/office/drawing/2014/main" id="{1F4BA2A1-5151-40B8-AA4A-42811513FDB3}"/>
                  </a:ext>
                </a:extLst>
              </p:cNvPr>
              <p:cNvPicPr>
                <a:picLocks noChangeAspect="1"/>
              </p:cNvPicPr>
              <p:nvPr/>
            </p:nvPicPr>
            <p:blipFill>
              <a:blip r:embed="rId8"/>
              <a:stretch>
                <a:fillRect/>
              </a:stretch>
            </p:blipFill>
            <p:spPr>
              <a:xfrm>
                <a:off x="7801180" y="1778877"/>
                <a:ext cx="1178725" cy="785818"/>
              </a:xfrm>
              <a:prstGeom prst="rect">
                <a:avLst/>
              </a:prstGeom>
              <a:noFill/>
              <a:ln>
                <a:noFill/>
              </a:ln>
            </p:spPr>
          </p:pic>
          <p:pic>
            <p:nvPicPr>
              <p:cNvPr id="49" name="Picture 48">
                <a:extLst>
                  <a:ext uri="{FF2B5EF4-FFF2-40B4-BE49-F238E27FC236}">
                    <a16:creationId xmlns:a16="http://schemas.microsoft.com/office/drawing/2014/main" id="{CF8ABE84-1C98-4184-B4E5-27244C52FD5A}"/>
                  </a:ext>
                </a:extLst>
              </p:cNvPr>
              <p:cNvPicPr>
                <a:picLocks noChangeAspect="1"/>
              </p:cNvPicPr>
              <p:nvPr/>
            </p:nvPicPr>
            <p:blipFill>
              <a:blip r:embed="rId9" cstate="hqprint">
                <a:duotone>
                  <a:prstClr val="black"/>
                  <a:srgbClr val="0078D7">
                    <a:tint val="45000"/>
                    <a:satMod val="400000"/>
                  </a:srgbClr>
                </a:duotone>
                <a:extLst>
                  <a:ext uri="{BEBA8EAE-BF5A-486C-A8C5-ECC9F3942E4B}">
                    <a14:imgProps xmlns:a14="http://schemas.microsoft.com/office/drawing/2010/main">
                      <a14:imgLayer r:embed="rId10">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7969015" y="2033126"/>
                <a:ext cx="928347" cy="225434"/>
              </a:xfrm>
              <a:prstGeom prst="rect">
                <a:avLst/>
              </a:prstGeom>
              <a:solidFill>
                <a:schemeClr val="bg1"/>
              </a:solidFill>
              <a:ln>
                <a:noFill/>
              </a:ln>
            </p:spPr>
          </p:pic>
        </p:grpSp>
      </p:grpSp>
      <p:grpSp>
        <p:nvGrpSpPr>
          <p:cNvPr id="52" name="Group 51">
            <a:extLst>
              <a:ext uri="{FF2B5EF4-FFF2-40B4-BE49-F238E27FC236}">
                <a16:creationId xmlns:a16="http://schemas.microsoft.com/office/drawing/2014/main" id="{2FFE7C44-50AE-40B6-9F43-253DDEA82EE8}"/>
              </a:ext>
            </a:extLst>
          </p:cNvPr>
          <p:cNvGrpSpPr/>
          <p:nvPr/>
        </p:nvGrpSpPr>
        <p:grpSpPr>
          <a:xfrm>
            <a:off x="9124730" y="3493636"/>
            <a:ext cx="1723583" cy="1098088"/>
            <a:chOff x="8325021" y="1917820"/>
            <a:chExt cx="1148208" cy="731520"/>
          </a:xfrm>
          <a:solidFill>
            <a:srgbClr val="0178D7"/>
          </a:solidFill>
          <a:effectLst>
            <a:outerShdw blurRad="50800" dist="38100" dir="2700000" algn="tl" rotWithShape="0">
              <a:prstClr val="black">
                <a:alpha val="40000"/>
              </a:prstClr>
            </a:outerShdw>
          </a:effectLst>
        </p:grpSpPr>
        <p:sp>
          <p:nvSpPr>
            <p:cNvPr id="67" name="cloud" title="Icon of a cloud">
              <a:extLst>
                <a:ext uri="{FF2B5EF4-FFF2-40B4-BE49-F238E27FC236}">
                  <a16:creationId xmlns:a16="http://schemas.microsoft.com/office/drawing/2014/main" id="{C95DCD4D-3FF7-4885-9213-0A68EB3F13B2}"/>
                </a:ext>
              </a:extLst>
            </p:cNvPr>
            <p:cNvSpPr>
              <a:spLocks noChangeAspect="1"/>
            </p:cNvSpPr>
            <p:nvPr/>
          </p:nvSpPr>
          <p:spPr bwMode="auto">
            <a:xfrm>
              <a:off x="8325021" y="1917820"/>
              <a:ext cx="1148208" cy="73152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sq">
              <a:solidFill>
                <a:schemeClr val="bg1"/>
              </a:solid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200" kern="0">
                <a:gradFill>
                  <a:gsLst>
                    <a:gs pos="0">
                      <a:srgbClr val="505050"/>
                    </a:gs>
                    <a:gs pos="100000">
                      <a:srgbClr val="505050"/>
                    </a:gs>
                  </a:gsLst>
                </a:gradFill>
              </a:endParaRPr>
            </a:p>
          </p:txBody>
        </p:sp>
        <p:pic>
          <p:nvPicPr>
            <p:cNvPr id="68" name="Picture 67">
              <a:extLst>
                <a:ext uri="{FF2B5EF4-FFF2-40B4-BE49-F238E27FC236}">
                  <a16:creationId xmlns:a16="http://schemas.microsoft.com/office/drawing/2014/main" id="{A8B93BCF-E14B-439C-8783-AAB0AAE03B1D}"/>
                </a:ext>
              </a:extLst>
            </p:cNvPr>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8682637" y="2194215"/>
              <a:ext cx="386012" cy="358776"/>
            </a:xfrm>
            <a:prstGeom prst="rect">
              <a:avLst/>
            </a:prstGeom>
            <a:grpFill/>
            <a:ln>
              <a:noFill/>
            </a:ln>
          </p:spPr>
        </p:pic>
      </p:grpSp>
      <p:grpSp>
        <p:nvGrpSpPr>
          <p:cNvPr id="69" name="Group 68">
            <a:extLst>
              <a:ext uri="{FF2B5EF4-FFF2-40B4-BE49-F238E27FC236}">
                <a16:creationId xmlns:a16="http://schemas.microsoft.com/office/drawing/2014/main" id="{D7F4BCA6-B9E8-4239-BAB4-D65662B455B5}"/>
              </a:ext>
            </a:extLst>
          </p:cNvPr>
          <p:cNvGrpSpPr/>
          <p:nvPr/>
        </p:nvGrpSpPr>
        <p:grpSpPr>
          <a:xfrm>
            <a:off x="8500452" y="2685395"/>
            <a:ext cx="1723583" cy="1098088"/>
            <a:chOff x="6083207" y="3924488"/>
            <a:chExt cx="1224160" cy="779908"/>
          </a:xfrm>
        </p:grpSpPr>
        <p:sp>
          <p:nvSpPr>
            <p:cNvPr id="70" name="cloud" title="Icon of a cloud">
              <a:extLst>
                <a:ext uri="{FF2B5EF4-FFF2-40B4-BE49-F238E27FC236}">
                  <a16:creationId xmlns:a16="http://schemas.microsoft.com/office/drawing/2014/main" id="{D15C628A-E7A1-4BDB-B8E3-14DE62FCB720}"/>
                </a:ext>
              </a:extLst>
            </p:cNvPr>
            <p:cNvSpPr>
              <a:spLocks noChangeAspect="1"/>
            </p:cNvSpPr>
            <p:nvPr/>
          </p:nvSpPr>
          <p:spPr bwMode="auto">
            <a:xfrm>
              <a:off x="6083207" y="3924488"/>
              <a:ext cx="1224160" cy="77990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178D7">
                <a:alpha val="86000"/>
              </a:srgbClr>
            </a:solidFill>
            <a:ln w="15875" cap="sq">
              <a:solidFill>
                <a:schemeClr val="bg1"/>
              </a:solid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en-US" sz="1200" kern="0">
                <a:gradFill>
                  <a:gsLst>
                    <a:gs pos="0">
                      <a:srgbClr val="505050"/>
                    </a:gs>
                    <a:gs pos="100000">
                      <a:srgbClr val="505050"/>
                    </a:gs>
                  </a:gsLst>
                </a:gradFill>
              </a:endParaRPr>
            </a:p>
          </p:txBody>
        </p:sp>
        <p:pic>
          <p:nvPicPr>
            <p:cNvPr id="71" name="Picture 70">
              <a:extLst>
                <a:ext uri="{FF2B5EF4-FFF2-40B4-BE49-F238E27FC236}">
                  <a16:creationId xmlns:a16="http://schemas.microsoft.com/office/drawing/2014/main" id="{AD18BBB4-4A14-4D7F-92E1-F7A7D2C67AAE}"/>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71000"/>
                      </a14:imgEffect>
                      <a14:imgEffect>
                        <a14:brightnessContrast bright="100000"/>
                      </a14:imgEffect>
                    </a14:imgLayer>
                  </a14:imgProps>
                </a:ext>
              </a:extLst>
            </a:blip>
            <a:srcRect/>
            <a:stretch/>
          </p:blipFill>
          <p:spPr>
            <a:xfrm>
              <a:off x="6505849" y="4178771"/>
              <a:ext cx="322943" cy="382688"/>
            </a:xfrm>
            <a:prstGeom prst="rect">
              <a:avLst/>
            </a:prstGeom>
          </p:spPr>
        </p:pic>
      </p:grpSp>
      <p:grpSp>
        <p:nvGrpSpPr>
          <p:cNvPr id="73" name="Group 72">
            <a:extLst>
              <a:ext uri="{FF2B5EF4-FFF2-40B4-BE49-F238E27FC236}">
                <a16:creationId xmlns:a16="http://schemas.microsoft.com/office/drawing/2014/main" id="{484E365E-A00C-4D1A-BC5F-51DE6B1EEDDA}"/>
              </a:ext>
            </a:extLst>
          </p:cNvPr>
          <p:cNvGrpSpPr/>
          <p:nvPr/>
        </p:nvGrpSpPr>
        <p:grpSpPr>
          <a:xfrm>
            <a:off x="4960389" y="4430615"/>
            <a:ext cx="1845000" cy="1701426"/>
            <a:chOff x="4456886" y="4962105"/>
            <a:chExt cx="1845000" cy="1701426"/>
          </a:xfrm>
        </p:grpSpPr>
        <p:grpSp>
          <p:nvGrpSpPr>
            <p:cNvPr id="89" name="Group 88">
              <a:extLst>
                <a:ext uri="{FF2B5EF4-FFF2-40B4-BE49-F238E27FC236}">
                  <a16:creationId xmlns:a16="http://schemas.microsoft.com/office/drawing/2014/main" id="{6059BAC1-BC25-4DBC-A63B-83866A097ADF}"/>
                </a:ext>
              </a:extLst>
            </p:cNvPr>
            <p:cNvGrpSpPr/>
            <p:nvPr/>
          </p:nvGrpSpPr>
          <p:grpSpPr>
            <a:xfrm>
              <a:off x="4456886" y="4962105"/>
              <a:ext cx="813573" cy="1400760"/>
              <a:chOff x="3613301" y="3372642"/>
              <a:chExt cx="1921433" cy="3007463"/>
            </a:xfrm>
          </p:grpSpPr>
          <p:pic>
            <p:nvPicPr>
              <p:cNvPr id="92" name="Picture 88">
                <a:extLst>
                  <a:ext uri="{FF2B5EF4-FFF2-40B4-BE49-F238E27FC236}">
                    <a16:creationId xmlns:a16="http://schemas.microsoft.com/office/drawing/2014/main" id="{B5AFDCB5-0A71-4CBA-890E-DFF256D77AB6}"/>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613301" y="3372642"/>
                <a:ext cx="1921433" cy="3007463"/>
              </a:xfrm>
              <a:prstGeom prst="rect">
                <a:avLst/>
              </a:prstGeom>
            </p:spPr>
          </p:pic>
          <p:sp>
            <p:nvSpPr>
              <p:cNvPr id="93" name="Rectangle 92">
                <a:extLst>
                  <a:ext uri="{FF2B5EF4-FFF2-40B4-BE49-F238E27FC236}">
                    <a16:creationId xmlns:a16="http://schemas.microsoft.com/office/drawing/2014/main" id="{7DE0484F-6338-4ADB-B26C-866B516C1AED}"/>
                  </a:ext>
                </a:extLst>
              </p:cNvPr>
              <p:cNvSpPr/>
              <p:nvPr/>
            </p:nvSpPr>
            <p:spPr bwMode="auto">
              <a:xfrm>
                <a:off x="4110860" y="4691017"/>
                <a:ext cx="561876" cy="97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extLst>
                  <a:ext uri="{FF2B5EF4-FFF2-40B4-BE49-F238E27FC236}">
                    <a16:creationId xmlns:a16="http://schemas.microsoft.com/office/drawing/2014/main" id="{DD9F80D5-0253-48D1-99D8-88C4FF6D68F9}"/>
                  </a:ext>
                </a:extLst>
              </p:cNvPr>
              <p:cNvSpPr/>
              <p:nvPr/>
            </p:nvSpPr>
            <p:spPr bwMode="auto">
              <a:xfrm>
                <a:off x="4110860" y="4878288"/>
                <a:ext cx="561876" cy="97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88DA90A1-D72E-4DE4-A0B4-8F0603FFCDFF}"/>
                  </a:ext>
                </a:extLst>
              </p:cNvPr>
              <p:cNvSpPr/>
              <p:nvPr/>
            </p:nvSpPr>
            <p:spPr bwMode="auto">
              <a:xfrm>
                <a:off x="4110860" y="5065557"/>
                <a:ext cx="561876" cy="97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extLst>
                  <a:ext uri="{FF2B5EF4-FFF2-40B4-BE49-F238E27FC236}">
                    <a16:creationId xmlns:a16="http://schemas.microsoft.com/office/drawing/2014/main" id="{22FA693A-9B4B-47B7-9C21-2B69ACCEE168}"/>
                  </a:ext>
                </a:extLst>
              </p:cNvPr>
              <p:cNvSpPr/>
              <p:nvPr/>
            </p:nvSpPr>
            <p:spPr bwMode="auto">
              <a:xfrm>
                <a:off x="4110860" y="5252831"/>
                <a:ext cx="561876" cy="97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929E602C-D744-4340-80A9-875FF0E15133}"/>
                  </a:ext>
                </a:extLst>
              </p:cNvPr>
              <p:cNvSpPr/>
              <p:nvPr/>
            </p:nvSpPr>
            <p:spPr bwMode="auto">
              <a:xfrm>
                <a:off x="4110860" y="5440097"/>
                <a:ext cx="561876" cy="97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244DFB0F-6757-435D-9394-B252ACC81F75}"/>
                  </a:ext>
                </a:extLst>
              </p:cNvPr>
              <p:cNvSpPr/>
              <p:nvPr/>
            </p:nvSpPr>
            <p:spPr bwMode="auto">
              <a:xfrm>
                <a:off x="4110857" y="5627366"/>
                <a:ext cx="561876" cy="97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AE479B10-9EF4-4AFC-A274-A85E06F662E2}"/>
                  </a:ext>
                </a:extLst>
              </p:cNvPr>
              <p:cNvSpPr/>
              <p:nvPr/>
            </p:nvSpPr>
            <p:spPr bwMode="auto">
              <a:xfrm>
                <a:off x="4110860" y="5814642"/>
                <a:ext cx="561876" cy="97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90" name="Picture 89">
              <a:extLst>
                <a:ext uri="{FF2B5EF4-FFF2-40B4-BE49-F238E27FC236}">
                  <a16:creationId xmlns:a16="http://schemas.microsoft.com/office/drawing/2014/main" id="{5BB96BEE-B191-46A7-AED6-842EA3E4799C}"/>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068815" y="5662485"/>
              <a:ext cx="1054094" cy="697782"/>
            </a:xfrm>
            <a:prstGeom prst="rect">
              <a:avLst/>
            </a:prstGeom>
          </p:spPr>
        </p:pic>
        <p:sp>
          <p:nvSpPr>
            <p:cNvPr id="91" name="Text">
              <a:extLst>
                <a:ext uri="{FF2B5EF4-FFF2-40B4-BE49-F238E27FC236}">
                  <a16:creationId xmlns:a16="http://schemas.microsoft.com/office/drawing/2014/main" id="{B664D7CF-CF0A-4DC6-A7BE-14243BF550F4}"/>
                </a:ext>
              </a:extLst>
            </p:cNvPr>
            <p:cNvSpPr/>
            <p:nvPr/>
          </p:nvSpPr>
          <p:spPr bwMode="auto">
            <a:xfrm>
              <a:off x="4886678" y="6441932"/>
              <a:ext cx="1415208" cy="221599"/>
            </a:xfrm>
            <a:prstGeom prst="rect">
              <a:avLst/>
            </a:prstGeom>
            <a:noFill/>
            <a:ln w="10795" cap="flat" cmpd="sng" algn="ctr">
              <a:noFill/>
              <a:prstDash val="solid"/>
              <a:headEnd type="none" w="med" len="med"/>
              <a:tailEnd type="none" w="med" len="med"/>
            </a:ln>
            <a:effectLst/>
          </p:spPr>
          <p:txBody>
            <a:bodyPr wrap="square" lIns="0" tIns="0" rIns="0" bIns="0">
              <a:spAutoFit/>
            </a:bodyPr>
            <a:lstStyle/>
            <a:p>
              <a:pPr algn="ctr" defTabSz="671862" fontAlgn="base">
                <a:lnSpc>
                  <a:spcPct val="90000"/>
                </a:lnSpc>
                <a:spcBef>
                  <a:spcPct val="0"/>
                </a:spcBef>
                <a:spcAft>
                  <a:spcPct val="0"/>
                </a:spcAft>
              </a:pPr>
              <a:r>
                <a:rPr lang="en-US" sz="1600" kern="0" spc="-36">
                  <a:solidFill>
                    <a:srgbClr val="505050"/>
                  </a:solidFill>
                  <a:latin typeface="Segoe UI"/>
                </a:rPr>
                <a:t>Active Directory</a:t>
              </a:r>
            </a:p>
          </p:txBody>
        </p:sp>
      </p:grpSp>
      <p:cxnSp>
        <p:nvCxnSpPr>
          <p:cNvPr id="100" name="Straight Arrow Connector 99">
            <a:extLst>
              <a:ext uri="{FF2B5EF4-FFF2-40B4-BE49-F238E27FC236}">
                <a16:creationId xmlns:a16="http://schemas.microsoft.com/office/drawing/2014/main" id="{C3AEA975-F97C-40AD-85E8-F7B128A45B04}"/>
              </a:ext>
            </a:extLst>
          </p:cNvPr>
          <p:cNvCxnSpPr>
            <a:cxnSpLocks/>
          </p:cNvCxnSpPr>
          <p:nvPr/>
        </p:nvCxnSpPr>
        <p:spPr>
          <a:xfrm flipV="1">
            <a:off x="6099175" y="4030133"/>
            <a:ext cx="0" cy="1007505"/>
          </a:xfrm>
          <a:prstGeom prst="straightConnector1">
            <a:avLst/>
          </a:prstGeom>
          <a:ln w="127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8799110-6A0D-4FF4-83E9-5450C500BFDA}"/>
              </a:ext>
            </a:extLst>
          </p:cNvPr>
          <p:cNvCxnSpPr>
            <a:cxnSpLocks/>
          </p:cNvCxnSpPr>
          <p:nvPr/>
        </p:nvCxnSpPr>
        <p:spPr>
          <a:xfrm>
            <a:off x="7255933" y="3281378"/>
            <a:ext cx="1176833" cy="0"/>
          </a:xfrm>
          <a:prstGeom prst="straightConnector1">
            <a:avLst/>
          </a:prstGeom>
          <a:ln w="127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48236B0-8AF9-4C87-BC91-C04EAF62E77C}"/>
              </a:ext>
            </a:extLst>
          </p:cNvPr>
          <p:cNvCxnSpPr>
            <a:cxnSpLocks/>
          </p:cNvCxnSpPr>
          <p:nvPr/>
        </p:nvCxnSpPr>
        <p:spPr>
          <a:xfrm flipH="1" flipV="1">
            <a:off x="6429810" y="3937094"/>
            <a:ext cx="460598" cy="964952"/>
          </a:xfrm>
          <a:prstGeom prst="straightConnector1">
            <a:avLst/>
          </a:prstGeom>
          <a:ln w="127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F5976A9-99B2-4D5B-B026-4778FAD5D516}"/>
              </a:ext>
            </a:extLst>
          </p:cNvPr>
          <p:cNvCxnSpPr>
            <a:cxnSpLocks/>
          </p:cNvCxnSpPr>
          <p:nvPr/>
        </p:nvCxnSpPr>
        <p:spPr>
          <a:xfrm flipH="1" flipV="1">
            <a:off x="6628792" y="3749328"/>
            <a:ext cx="617274" cy="913456"/>
          </a:xfrm>
          <a:prstGeom prst="straightConnector1">
            <a:avLst/>
          </a:prstGeom>
          <a:ln w="127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46C5964-126D-48EE-A13D-D8493C7F073F}"/>
              </a:ext>
            </a:extLst>
          </p:cNvPr>
          <p:cNvCxnSpPr>
            <a:cxnSpLocks/>
          </p:cNvCxnSpPr>
          <p:nvPr/>
        </p:nvCxnSpPr>
        <p:spPr>
          <a:xfrm flipH="1" flipV="1">
            <a:off x="6837002" y="3589788"/>
            <a:ext cx="735793" cy="833091"/>
          </a:xfrm>
          <a:prstGeom prst="straightConnector1">
            <a:avLst/>
          </a:prstGeom>
          <a:ln w="127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77" name="Graphic 76">
            <a:extLst>
              <a:ext uri="{FF2B5EF4-FFF2-40B4-BE49-F238E27FC236}">
                <a16:creationId xmlns:a16="http://schemas.microsoft.com/office/drawing/2014/main" id="{649388F2-9F30-41EC-8502-EF26DC5A917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flipH="1">
            <a:off x="6846204" y="4911183"/>
            <a:ext cx="229824" cy="229824"/>
          </a:xfrm>
          <a:prstGeom prst="rect">
            <a:avLst/>
          </a:prstGeom>
        </p:spPr>
      </p:pic>
      <p:sp>
        <p:nvSpPr>
          <p:cNvPr id="78" name="Text">
            <a:extLst>
              <a:ext uri="{FF2B5EF4-FFF2-40B4-BE49-F238E27FC236}">
                <a16:creationId xmlns:a16="http://schemas.microsoft.com/office/drawing/2014/main" id="{DAC9C97C-C916-459C-952C-7E08DDF19C49}"/>
              </a:ext>
            </a:extLst>
          </p:cNvPr>
          <p:cNvSpPr/>
          <p:nvPr/>
        </p:nvSpPr>
        <p:spPr bwMode="auto">
          <a:xfrm>
            <a:off x="7400570" y="5382378"/>
            <a:ext cx="2199764" cy="443198"/>
          </a:xfrm>
          <a:prstGeom prst="rect">
            <a:avLst/>
          </a:prstGeom>
          <a:noFill/>
          <a:ln w="10795" cap="flat" cmpd="sng" algn="ctr">
            <a:noFill/>
            <a:prstDash val="solid"/>
            <a:headEnd type="none" w="med" len="med"/>
            <a:tailEnd type="none" w="med" len="med"/>
          </a:ln>
          <a:effectLst/>
        </p:spPr>
        <p:txBody>
          <a:bodyPr lIns="0" tIns="0" rIns="0" bIns="0">
            <a:noAutofit/>
          </a:bodyPr>
          <a:lstStyle/>
          <a:p>
            <a:pPr defTabSz="671862" fontAlgn="base">
              <a:lnSpc>
                <a:spcPct val="90000"/>
              </a:lnSpc>
              <a:spcBef>
                <a:spcPct val="0"/>
              </a:spcBef>
              <a:spcAft>
                <a:spcPct val="0"/>
              </a:spcAft>
            </a:pPr>
            <a:r>
              <a:rPr lang="en-US" sz="1600" kern="0" spc="-36">
                <a:solidFill>
                  <a:srgbClr val="505050"/>
                </a:solidFill>
                <a:latin typeface="Segoe UI"/>
              </a:rPr>
              <a:t>On-premises &amp; web apps with pre-built connectors</a:t>
            </a:r>
          </a:p>
        </p:txBody>
      </p:sp>
      <p:pic>
        <p:nvPicPr>
          <p:cNvPr id="79" name="Picture 78">
            <a:extLst>
              <a:ext uri="{FF2B5EF4-FFF2-40B4-BE49-F238E27FC236}">
                <a16:creationId xmlns:a16="http://schemas.microsoft.com/office/drawing/2014/main" id="{778ABCF7-452C-4026-8D61-0C4EE5D48741}"/>
              </a:ext>
            </a:extLst>
          </p:cNvPr>
          <p:cNvPicPr>
            <a:picLocks noChangeAspect="1"/>
          </p:cNvPicPr>
          <p:nvPr/>
        </p:nvPicPr>
        <p:blipFill>
          <a:blip r:embed="rId19"/>
          <a:stretch>
            <a:fillRect/>
          </a:stretch>
        </p:blipFill>
        <p:spPr>
          <a:xfrm>
            <a:off x="7751280" y="4613311"/>
            <a:ext cx="377652" cy="377652"/>
          </a:xfrm>
          <a:prstGeom prst="rect">
            <a:avLst/>
          </a:prstGeom>
        </p:spPr>
      </p:pic>
      <p:pic>
        <p:nvPicPr>
          <p:cNvPr id="80" name="Picture 79">
            <a:extLst>
              <a:ext uri="{FF2B5EF4-FFF2-40B4-BE49-F238E27FC236}">
                <a16:creationId xmlns:a16="http://schemas.microsoft.com/office/drawing/2014/main" id="{8C24288D-E852-4883-A152-E099A99821B7}"/>
              </a:ext>
            </a:extLst>
          </p:cNvPr>
          <p:cNvPicPr>
            <a:picLocks noChangeAspect="1"/>
          </p:cNvPicPr>
          <p:nvPr/>
        </p:nvPicPr>
        <p:blipFill>
          <a:blip r:embed="rId20"/>
          <a:stretch>
            <a:fillRect/>
          </a:stretch>
        </p:blipFill>
        <p:spPr>
          <a:xfrm>
            <a:off x="7335783" y="4901464"/>
            <a:ext cx="377652" cy="377652"/>
          </a:xfrm>
          <a:prstGeom prst="rect">
            <a:avLst/>
          </a:prstGeom>
        </p:spPr>
      </p:pic>
      <p:pic>
        <p:nvPicPr>
          <p:cNvPr id="81" name="Picture 80">
            <a:extLst>
              <a:ext uri="{FF2B5EF4-FFF2-40B4-BE49-F238E27FC236}">
                <a16:creationId xmlns:a16="http://schemas.microsoft.com/office/drawing/2014/main" id="{0451EE66-26D4-404C-BE28-6B1106A892B5}"/>
              </a:ext>
            </a:extLst>
          </p:cNvPr>
          <p:cNvPicPr>
            <a:picLocks noChangeAspect="1"/>
          </p:cNvPicPr>
          <p:nvPr/>
        </p:nvPicPr>
        <p:blipFill>
          <a:blip r:embed="rId21"/>
          <a:stretch>
            <a:fillRect/>
          </a:stretch>
        </p:blipFill>
        <p:spPr>
          <a:xfrm>
            <a:off x="6849748" y="5096764"/>
            <a:ext cx="464765" cy="464765"/>
          </a:xfrm>
          <a:prstGeom prst="rect">
            <a:avLst/>
          </a:prstGeom>
        </p:spPr>
      </p:pic>
      <p:pic>
        <p:nvPicPr>
          <p:cNvPr id="82" name="Graphic 81">
            <a:extLst>
              <a:ext uri="{FF2B5EF4-FFF2-40B4-BE49-F238E27FC236}">
                <a16:creationId xmlns:a16="http://schemas.microsoft.com/office/drawing/2014/main" id="{D784B0A0-6B5C-4E7E-ABD7-8F94574B39E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flipH="1">
            <a:off x="7231390" y="4667503"/>
            <a:ext cx="229824" cy="229824"/>
          </a:xfrm>
          <a:prstGeom prst="rect">
            <a:avLst/>
          </a:prstGeom>
        </p:spPr>
      </p:pic>
      <p:pic>
        <p:nvPicPr>
          <p:cNvPr id="83" name="Graphic 82">
            <a:extLst>
              <a:ext uri="{FF2B5EF4-FFF2-40B4-BE49-F238E27FC236}">
                <a16:creationId xmlns:a16="http://schemas.microsoft.com/office/drawing/2014/main" id="{1515EAD1-F4A3-4358-965A-D081C6DCF3E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flipH="1">
            <a:off x="7559469" y="4415240"/>
            <a:ext cx="229824" cy="229824"/>
          </a:xfrm>
          <a:prstGeom prst="rect">
            <a:avLst/>
          </a:prstGeom>
        </p:spPr>
      </p:pic>
      <p:grpSp>
        <p:nvGrpSpPr>
          <p:cNvPr id="84" name="Group 83">
            <a:extLst>
              <a:ext uri="{FF2B5EF4-FFF2-40B4-BE49-F238E27FC236}">
                <a16:creationId xmlns:a16="http://schemas.microsoft.com/office/drawing/2014/main" id="{B28CB5AA-05B7-46DA-A538-56BDDB46FCCC}"/>
              </a:ext>
            </a:extLst>
          </p:cNvPr>
          <p:cNvGrpSpPr/>
          <p:nvPr/>
        </p:nvGrpSpPr>
        <p:grpSpPr>
          <a:xfrm>
            <a:off x="6701822" y="3875270"/>
            <a:ext cx="847903" cy="407241"/>
            <a:chOff x="6952152" y="2036249"/>
            <a:chExt cx="847903" cy="407241"/>
          </a:xfrm>
        </p:grpSpPr>
        <p:sp>
          <p:nvSpPr>
            <p:cNvPr id="86" name="Rectangle 85">
              <a:extLst>
                <a:ext uri="{FF2B5EF4-FFF2-40B4-BE49-F238E27FC236}">
                  <a16:creationId xmlns:a16="http://schemas.microsoft.com/office/drawing/2014/main" id="{BF3D38D8-A721-44F5-A8AD-59C486C260F9}"/>
                </a:ext>
              </a:extLst>
            </p:cNvPr>
            <p:cNvSpPr/>
            <p:nvPr/>
          </p:nvSpPr>
          <p:spPr>
            <a:xfrm rot="69857">
              <a:off x="6952152" y="2036249"/>
              <a:ext cx="847903" cy="407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descr="A picture containing ax, shirt&#10;&#10;Description automatically generated">
              <a:extLst>
                <a:ext uri="{FF2B5EF4-FFF2-40B4-BE49-F238E27FC236}">
                  <a16:creationId xmlns:a16="http://schemas.microsoft.com/office/drawing/2014/main" id="{725AD603-3293-43C8-B66E-371A9A12D674}"/>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952948" y="2101175"/>
              <a:ext cx="813668" cy="277387"/>
            </a:xfrm>
            <a:prstGeom prst="rect">
              <a:avLst/>
            </a:prstGeom>
          </p:spPr>
        </p:pic>
      </p:grpSp>
      <p:pic>
        <p:nvPicPr>
          <p:cNvPr id="58" name="Picture 2" descr="See the source image">
            <a:extLst>
              <a:ext uri="{FF2B5EF4-FFF2-40B4-BE49-F238E27FC236}">
                <a16:creationId xmlns:a16="http://schemas.microsoft.com/office/drawing/2014/main" id="{E392E5DA-0A59-4992-B300-565E5D705226}"/>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a:stretch/>
        </p:blipFill>
        <p:spPr bwMode="auto">
          <a:xfrm>
            <a:off x="2926072" y="3095236"/>
            <a:ext cx="674774" cy="674772"/>
          </a:xfrm>
          <a:prstGeom prst="ellipse">
            <a:avLst/>
          </a:prstGeom>
          <a:noFill/>
          <a:ln>
            <a:solidFill>
              <a:srgbClr val="FF0000"/>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1781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44A37DD3-1B84-4776-94E1-C0AAA5C0F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8008807-0A38-4D1D-9F48-E4F0CBF40945}"/>
              </a:ext>
            </a:extLst>
          </p:cNvPr>
          <p:cNvSpPr>
            <a:spLocks noGrp="1"/>
          </p:cNvSpPr>
          <p:nvPr>
            <p:ph type="title"/>
          </p:nvPr>
        </p:nvSpPr>
        <p:spPr>
          <a:xfrm>
            <a:off x="828675" y="5120639"/>
            <a:ext cx="7137263" cy="1280161"/>
          </a:xfrm>
        </p:spPr>
        <p:txBody>
          <a:bodyPr vert="horz" lIns="91440" tIns="45720" rIns="91440" bIns="45720" rtlCol="0" anchor="ctr">
            <a:normAutofit/>
          </a:bodyPr>
          <a:lstStyle/>
          <a:p>
            <a:pPr algn="r"/>
            <a:r>
              <a:rPr lang="en-US" sz="4800">
                <a:solidFill>
                  <a:srgbClr val="FFFFFF"/>
                </a:solidFill>
              </a:rPr>
              <a:t>DEI – #HumansOfIT</a:t>
            </a:r>
          </a:p>
        </p:txBody>
      </p:sp>
      <p:pic>
        <p:nvPicPr>
          <p:cNvPr id="12" name="Picture 13" descr="A close up of a sign&#10;&#10;Description generated with very high confidence">
            <a:extLst>
              <a:ext uri="{FF2B5EF4-FFF2-40B4-BE49-F238E27FC236}">
                <a16:creationId xmlns:a16="http://schemas.microsoft.com/office/drawing/2014/main" id="{509F5326-BE42-4E42-A611-4EB3E1F5E453}"/>
              </a:ext>
            </a:extLst>
          </p:cNvPr>
          <p:cNvPicPr>
            <a:picLocks noGrp="1" noChangeAspect="1"/>
          </p:cNvPicPr>
          <p:nvPr>
            <p:ph idx="1"/>
          </p:nvPr>
        </p:nvPicPr>
        <p:blipFill rotWithShape="1">
          <a:blip r:embed="rId3"/>
          <a:srcRect l="11303" r="36365" b="-1"/>
          <a:stretch/>
        </p:blipFill>
        <p:spPr>
          <a:xfrm>
            <a:off x="2398488" y="666486"/>
            <a:ext cx="3375761" cy="3580153"/>
          </a:xfrm>
          <a:prstGeom prst="rect">
            <a:avLst/>
          </a:prstGeom>
        </p:spPr>
      </p:pic>
      <p:pic>
        <p:nvPicPr>
          <p:cNvPr id="6" name="Picture 6" descr="A room with a large window&#10;&#10;Description generated with high confidence">
            <a:extLst>
              <a:ext uri="{FF2B5EF4-FFF2-40B4-BE49-F238E27FC236}">
                <a16:creationId xmlns:a16="http://schemas.microsoft.com/office/drawing/2014/main" id="{C2D8C133-B285-4409-ABB4-1957200018C6}"/>
              </a:ext>
            </a:extLst>
          </p:cNvPr>
          <p:cNvPicPr>
            <a:picLocks noChangeAspect="1"/>
          </p:cNvPicPr>
          <p:nvPr/>
        </p:nvPicPr>
        <p:blipFill rotWithShape="1">
          <a:blip r:embed="rId4"/>
          <a:srcRect l="15506" r="13656" b="-5"/>
          <a:stretch/>
        </p:blipFill>
        <p:spPr>
          <a:xfrm>
            <a:off x="6417716" y="643467"/>
            <a:ext cx="3424790" cy="3626191"/>
          </a:xfrm>
          <a:prstGeom prst="rect">
            <a:avLst/>
          </a:prstGeom>
        </p:spPr>
      </p:pic>
      <p:cxnSp>
        <p:nvCxnSpPr>
          <p:cNvPr id="38" name="Straight Connector 37">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Picture 4" descr="A picture containing table&#10;&#10;Description generated with very high confidence">
            <a:extLst>
              <a:ext uri="{FF2B5EF4-FFF2-40B4-BE49-F238E27FC236}">
                <a16:creationId xmlns:a16="http://schemas.microsoft.com/office/drawing/2014/main" id="{93474E1B-892F-447E-BCCC-13C439F78CF8}"/>
              </a:ext>
            </a:extLst>
          </p:cNvPr>
          <p:cNvPicPr>
            <a:picLocks noChangeAspect="1"/>
          </p:cNvPicPr>
          <p:nvPr/>
        </p:nvPicPr>
        <p:blipFill>
          <a:blip r:embed="rId5"/>
          <a:stretch>
            <a:fillRect/>
          </a:stretch>
        </p:blipFill>
        <p:spPr>
          <a:xfrm>
            <a:off x="8650865" y="4987884"/>
            <a:ext cx="2371725" cy="1790700"/>
          </a:xfrm>
          <a:prstGeom prst="rect">
            <a:avLst/>
          </a:prstGeom>
        </p:spPr>
      </p:pic>
    </p:spTree>
    <p:extLst>
      <p:ext uri="{BB962C8B-B14F-4D97-AF65-F5344CB8AC3E}">
        <p14:creationId xmlns:p14="http://schemas.microsoft.com/office/powerpoint/2010/main" val="1889923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44A37DD3-1B84-4776-94E1-C0AAA5C0F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7FA8A0F-9C1E-491E-ABCA-FBD3F4DEA03A}"/>
              </a:ext>
            </a:extLst>
          </p:cNvPr>
          <p:cNvSpPr>
            <a:spLocks noGrp="1"/>
          </p:cNvSpPr>
          <p:nvPr>
            <p:ph type="title"/>
          </p:nvPr>
        </p:nvSpPr>
        <p:spPr>
          <a:xfrm>
            <a:off x="828675" y="5120639"/>
            <a:ext cx="7137263" cy="1280161"/>
          </a:xfrm>
        </p:spPr>
        <p:txBody>
          <a:bodyPr vert="horz" lIns="91440" tIns="45720" rIns="91440" bIns="45720" rtlCol="0" anchor="ctr">
            <a:normAutofit/>
          </a:bodyPr>
          <a:lstStyle/>
          <a:p>
            <a:pPr algn="r"/>
            <a:r>
              <a:rPr lang="en-US" sz="4800">
                <a:solidFill>
                  <a:srgbClr val="FFFFFF"/>
                </a:solidFill>
              </a:rPr>
              <a:t>Building Champions</a:t>
            </a:r>
          </a:p>
        </p:txBody>
      </p:sp>
      <p:pic>
        <p:nvPicPr>
          <p:cNvPr id="4" name="Picture 4" descr="A screenshot of a computer&#10;&#10;Description generated with very high confidence">
            <a:extLst>
              <a:ext uri="{FF2B5EF4-FFF2-40B4-BE49-F238E27FC236}">
                <a16:creationId xmlns:a16="http://schemas.microsoft.com/office/drawing/2014/main" id="{46FCFE92-CD76-4250-95CA-F19FB8681ED6}"/>
              </a:ext>
            </a:extLst>
          </p:cNvPr>
          <p:cNvPicPr>
            <a:picLocks noGrp="1" noChangeAspect="1"/>
          </p:cNvPicPr>
          <p:nvPr>
            <p:ph idx="1"/>
          </p:nvPr>
        </p:nvPicPr>
        <p:blipFill>
          <a:blip r:embed="rId3"/>
          <a:stretch>
            <a:fillRect/>
          </a:stretch>
        </p:blipFill>
        <p:spPr>
          <a:xfrm>
            <a:off x="643468" y="866020"/>
            <a:ext cx="5130782" cy="3181085"/>
          </a:xfrm>
          <a:prstGeom prst="rect">
            <a:avLst/>
          </a:prstGeom>
        </p:spPr>
      </p:pic>
      <p:pic>
        <p:nvPicPr>
          <p:cNvPr id="3" name="Picture 4">
            <a:extLst>
              <a:ext uri="{FF2B5EF4-FFF2-40B4-BE49-F238E27FC236}">
                <a16:creationId xmlns:a16="http://schemas.microsoft.com/office/drawing/2014/main" id="{8B2EF44E-4251-44EB-BF3E-AB573523BAE5}"/>
              </a:ext>
            </a:extLst>
          </p:cNvPr>
          <p:cNvPicPr>
            <a:picLocks noChangeAspect="1"/>
          </p:cNvPicPr>
          <p:nvPr/>
        </p:nvPicPr>
        <p:blipFill>
          <a:blip r:embed="rId4"/>
          <a:stretch>
            <a:fillRect/>
          </a:stretch>
        </p:blipFill>
        <p:spPr>
          <a:xfrm>
            <a:off x="6417716" y="643467"/>
            <a:ext cx="5053924" cy="3626191"/>
          </a:xfrm>
          <a:prstGeom prst="rect">
            <a:avLst/>
          </a:prstGeom>
        </p:spPr>
      </p:pic>
      <p:cxnSp>
        <p:nvCxnSpPr>
          <p:cNvPr id="30" name="Straight Connector 29">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278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solidFill>
            <a:schemeClr val="tx1"/>
          </a:solidFill>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EFE309-F369-4D10-BF0D-CBF294732C13}"/>
              </a:ext>
            </a:extLst>
          </p:cNvPr>
          <p:cNvSpPr>
            <a:spLocks noGrp="1"/>
          </p:cNvSpPr>
          <p:nvPr>
            <p:ph type="title"/>
          </p:nvPr>
        </p:nvSpPr>
        <p:spPr>
          <a:xfrm>
            <a:off x="948648" y="1419273"/>
            <a:ext cx="3153580" cy="1358188"/>
          </a:xfrm>
        </p:spPr>
        <p:txBody>
          <a:bodyPr>
            <a:normAutofit/>
          </a:bodyPr>
          <a:lstStyle/>
          <a:p>
            <a:r>
              <a:rPr lang="en-US" sz="3600">
                <a:solidFill>
                  <a:schemeClr val="tx1"/>
                </a:solidFill>
              </a:rPr>
              <a:t>Changes – Strategy</a:t>
            </a:r>
          </a:p>
        </p:txBody>
      </p:sp>
      <p:cxnSp>
        <p:nvCxnSpPr>
          <p:cNvPr id="75" name="Straight Connector 74">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2128"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6D28FD4-4200-47B6-BC23-DC050D004823}"/>
              </a:ext>
            </a:extLst>
          </p:cNvPr>
          <p:cNvSpPr>
            <a:spLocks noGrp="1"/>
          </p:cNvSpPr>
          <p:nvPr>
            <p:ph idx="1"/>
          </p:nvPr>
        </p:nvSpPr>
        <p:spPr>
          <a:xfrm>
            <a:off x="948648" y="2978254"/>
            <a:ext cx="3153580" cy="2444238"/>
          </a:xfrm>
        </p:spPr>
        <p:txBody>
          <a:bodyPr>
            <a:normAutofit/>
          </a:bodyPr>
          <a:lstStyle/>
          <a:p>
            <a:r>
              <a:rPr lang="en-US" sz="1600">
                <a:solidFill>
                  <a:schemeClr val="tx1"/>
                </a:solidFill>
              </a:rPr>
              <a:t>Leveraging</a:t>
            </a:r>
          </a:p>
          <a:p>
            <a:r>
              <a:rPr lang="en-US" sz="1600">
                <a:solidFill>
                  <a:schemeClr val="tx1"/>
                </a:solidFill>
              </a:rPr>
              <a:t>DEI – Front And Center</a:t>
            </a:r>
          </a:p>
          <a:p>
            <a:endParaRPr lang="en-US" sz="1600">
              <a:solidFill>
                <a:schemeClr val="tx1"/>
              </a:solidFill>
            </a:endParaRPr>
          </a:p>
          <a:p>
            <a:endParaRPr lang="en-US" sz="1600">
              <a:solidFill>
                <a:schemeClr val="tx1"/>
              </a:solidFill>
            </a:endParaRPr>
          </a:p>
        </p:txBody>
      </p:sp>
      <p:pic>
        <p:nvPicPr>
          <p:cNvPr id="1026" name="Picture 2" descr="See the source image">
            <a:extLst>
              <a:ext uri="{FF2B5EF4-FFF2-40B4-BE49-F238E27FC236}">
                <a16:creationId xmlns:a16="http://schemas.microsoft.com/office/drawing/2014/main" id="{59D0F8D8-1C11-4293-A222-0094993AAC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4" t="31818" b="30101"/>
          <a:stretch/>
        </p:blipFill>
        <p:spPr bwMode="auto">
          <a:xfrm>
            <a:off x="6530394" y="4117793"/>
            <a:ext cx="4712958" cy="1793733"/>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77" name="Rectangle 76">
            <a:extLst>
              <a:ext uri="{FF2B5EF4-FFF2-40B4-BE49-F238E27FC236}">
                <a16:creationId xmlns:a16="http://schemas.microsoft.com/office/drawing/2014/main" id="{7363FFA6-C551-4935-A474-8B2482E55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8" name="Picture 4" descr="See the source image">
            <a:extLst>
              <a:ext uri="{FF2B5EF4-FFF2-40B4-BE49-F238E27FC236}">
                <a16:creationId xmlns:a16="http://schemas.microsoft.com/office/drawing/2014/main" id="{D935060C-342F-4485-A945-250B91064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8116" y="485497"/>
            <a:ext cx="4765236" cy="266059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69318534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7137709-1BFA-474E-9CC7-FE36A2E03C4D}"/>
              </a:ext>
            </a:extLst>
          </p:cNvPr>
          <p:cNvPicPr>
            <a:picLocks noChangeAspect="1"/>
          </p:cNvPicPr>
          <p:nvPr/>
        </p:nvPicPr>
        <p:blipFill rotWithShape="1">
          <a:blip r:embed="rId2"/>
          <a:srcRect r="7598"/>
          <a:stretch/>
        </p:blipFill>
        <p:spPr>
          <a:xfrm>
            <a:off x="2843" y="10"/>
            <a:ext cx="12186315" cy="6857990"/>
          </a:xfrm>
          <a:prstGeom prst="rect">
            <a:avLst/>
          </a:prstGeom>
        </p:spPr>
      </p:pic>
      <p:sp>
        <p:nvSpPr>
          <p:cNvPr id="11" name="Rectangle 10">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EFE309-F369-4D10-BF0D-CBF294732C13}"/>
              </a:ext>
            </a:extLst>
          </p:cNvPr>
          <p:cNvSpPr>
            <a:spLocks noGrp="1"/>
          </p:cNvSpPr>
          <p:nvPr>
            <p:ph type="title"/>
          </p:nvPr>
        </p:nvSpPr>
        <p:spPr>
          <a:xfrm>
            <a:off x="948648" y="1419273"/>
            <a:ext cx="3153580" cy="1358188"/>
          </a:xfrm>
        </p:spPr>
        <p:txBody>
          <a:bodyPr>
            <a:normAutofit/>
          </a:bodyPr>
          <a:lstStyle/>
          <a:p>
            <a:r>
              <a:rPr lang="en-US" sz="3600">
                <a:solidFill>
                  <a:srgbClr val="FFFFFF"/>
                </a:solidFill>
              </a:rPr>
              <a:t>Erik’s Topic</a:t>
            </a:r>
          </a:p>
        </p:txBody>
      </p:sp>
      <p:cxnSp>
        <p:nvCxnSpPr>
          <p:cNvPr id="13" name="Straight Connector 12">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6D28FD4-4200-47B6-BC23-DC050D004823}"/>
              </a:ext>
            </a:extLst>
          </p:cNvPr>
          <p:cNvSpPr>
            <a:spLocks noGrp="1"/>
          </p:cNvSpPr>
          <p:nvPr>
            <p:ph idx="1"/>
          </p:nvPr>
        </p:nvSpPr>
        <p:spPr>
          <a:xfrm>
            <a:off x="948648" y="2978254"/>
            <a:ext cx="3153580" cy="2444238"/>
          </a:xfrm>
        </p:spPr>
        <p:txBody>
          <a:bodyPr vert="horz" lIns="0" tIns="45720" rIns="0" bIns="45720" rtlCol="0" anchor="t">
            <a:normAutofit/>
          </a:bodyPr>
          <a:lstStyle/>
          <a:p>
            <a:r>
              <a:rPr lang="en-US" sz="1600">
                <a:solidFill>
                  <a:srgbClr val="FFFFFF"/>
                </a:solidFill>
              </a:rPr>
              <a:t>Endpoint Manager </a:t>
            </a:r>
            <a:endParaRPr lang="en-US"/>
          </a:p>
          <a:p>
            <a:pPr marL="383540" lvl="1"/>
            <a:r>
              <a:rPr lang="en-US" sz="1200">
                <a:solidFill>
                  <a:srgbClr val="FFFFFF"/>
                </a:solidFill>
              </a:rPr>
              <a:t>Intune/SCCM merging</a:t>
            </a:r>
          </a:p>
          <a:p>
            <a:pPr marL="383540" lvl="1"/>
            <a:r>
              <a:rPr lang="en-US" sz="1200">
                <a:solidFill>
                  <a:srgbClr val="FFFFFF"/>
                </a:solidFill>
              </a:rPr>
              <a:t>Co-Management</a:t>
            </a:r>
          </a:p>
          <a:p>
            <a:r>
              <a:rPr lang="en-US" sz="1600">
                <a:solidFill>
                  <a:srgbClr val="FFFFFF"/>
                </a:solidFill>
              </a:rPr>
              <a:t>On-prem cache</a:t>
            </a:r>
          </a:p>
          <a:p>
            <a:pPr marL="383540" lvl="1"/>
            <a:r>
              <a:rPr lang="en-US" sz="1200">
                <a:solidFill>
                  <a:srgbClr val="FFFFFF"/>
                </a:solidFill>
              </a:rPr>
              <a:t>Peer cache</a:t>
            </a:r>
          </a:p>
          <a:p>
            <a:pPr marL="383540" lvl="1"/>
            <a:r>
              <a:rPr lang="en-US" sz="1200">
                <a:solidFill>
                  <a:srgbClr val="FFFFFF"/>
                </a:solidFill>
              </a:rPr>
              <a:t>Branch Cache</a:t>
            </a:r>
          </a:p>
          <a:p>
            <a:pPr marL="383540" lvl="1"/>
            <a:r>
              <a:rPr lang="en-US" sz="1200">
                <a:solidFill>
                  <a:srgbClr val="FFFFFF"/>
                </a:solidFill>
              </a:rPr>
              <a:t>Delivery Optimization</a:t>
            </a:r>
          </a:p>
          <a:p>
            <a:pPr marL="383540" lvl="1"/>
            <a:endParaRPr lang="en-US" sz="1200">
              <a:solidFill>
                <a:srgbClr val="FFFFFF"/>
              </a:solidFill>
            </a:endParaRPr>
          </a:p>
          <a:p>
            <a:pPr marL="383540" lvl="1"/>
            <a:endParaRPr lang="en-US" sz="1200">
              <a:solidFill>
                <a:srgbClr val="FFFFFF"/>
              </a:solidFill>
            </a:endParaRPr>
          </a:p>
          <a:p>
            <a:endParaRPr lang="en-US" sz="1600">
              <a:solidFill>
                <a:srgbClr val="FFFFFF"/>
              </a:solidFill>
            </a:endParaRPr>
          </a:p>
          <a:p>
            <a:endParaRPr lang="en-US" sz="1600">
              <a:solidFill>
                <a:srgbClr val="FFFFFF"/>
              </a:solidFill>
            </a:endParaRPr>
          </a:p>
        </p:txBody>
      </p:sp>
      <p:sp>
        <p:nvSpPr>
          <p:cNvPr id="15" name="Rectangle 14">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0417697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7137709-1BFA-474E-9CC7-FE36A2E03C4D}"/>
              </a:ext>
            </a:extLst>
          </p:cNvPr>
          <p:cNvPicPr>
            <a:picLocks noChangeAspect="1"/>
          </p:cNvPicPr>
          <p:nvPr/>
        </p:nvPicPr>
        <p:blipFill rotWithShape="1">
          <a:blip r:embed="rId2"/>
          <a:srcRect r="7598"/>
          <a:stretch/>
        </p:blipFill>
        <p:spPr>
          <a:xfrm>
            <a:off x="-165108" y="10"/>
            <a:ext cx="12186315" cy="6857990"/>
          </a:xfrm>
          <a:prstGeom prst="rect">
            <a:avLst/>
          </a:prstGeom>
        </p:spPr>
      </p:pic>
      <p:sp>
        <p:nvSpPr>
          <p:cNvPr id="11" name="Rectangle 10">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EFE309-F369-4D10-BF0D-CBF294732C13}"/>
              </a:ext>
            </a:extLst>
          </p:cNvPr>
          <p:cNvSpPr>
            <a:spLocks noGrp="1"/>
          </p:cNvSpPr>
          <p:nvPr>
            <p:ph type="title"/>
          </p:nvPr>
        </p:nvSpPr>
        <p:spPr>
          <a:xfrm>
            <a:off x="948648" y="1419273"/>
            <a:ext cx="3153580" cy="1358188"/>
          </a:xfrm>
        </p:spPr>
        <p:txBody>
          <a:bodyPr>
            <a:normAutofit/>
          </a:bodyPr>
          <a:lstStyle/>
          <a:p>
            <a:r>
              <a:rPr lang="en-US" sz="3600">
                <a:solidFill>
                  <a:srgbClr val="FFFFFF"/>
                </a:solidFill>
              </a:rPr>
              <a:t>Russell’s Topic</a:t>
            </a:r>
          </a:p>
        </p:txBody>
      </p:sp>
      <p:cxnSp>
        <p:nvCxnSpPr>
          <p:cNvPr id="13" name="Straight Connector 12">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6D28FD4-4200-47B6-BC23-DC050D004823}"/>
              </a:ext>
            </a:extLst>
          </p:cNvPr>
          <p:cNvSpPr>
            <a:spLocks noGrp="1"/>
          </p:cNvSpPr>
          <p:nvPr>
            <p:ph idx="1"/>
          </p:nvPr>
        </p:nvSpPr>
        <p:spPr>
          <a:xfrm>
            <a:off x="948648" y="2978254"/>
            <a:ext cx="3153580" cy="2444238"/>
          </a:xfrm>
        </p:spPr>
        <p:txBody>
          <a:bodyPr vert="horz" lIns="0" tIns="45720" rIns="0" bIns="45720" rtlCol="0" anchor="t">
            <a:normAutofit/>
          </a:bodyPr>
          <a:lstStyle/>
          <a:p>
            <a:r>
              <a:rPr lang="en-US" sz="1600">
                <a:solidFill>
                  <a:srgbClr val="FFFFFF"/>
                </a:solidFill>
              </a:rPr>
              <a:t>Desktop Analytics</a:t>
            </a:r>
            <a:endParaRPr lang="en-US"/>
          </a:p>
          <a:p>
            <a:pPr marL="90932"/>
            <a:r>
              <a:rPr lang="en-US" sz="1600">
                <a:solidFill>
                  <a:srgbClr val="FFFFFF"/>
                </a:solidFill>
                <a:ea typeface="+mn-lt"/>
                <a:cs typeface="+mn-lt"/>
              </a:rPr>
              <a:t>User Analytics</a:t>
            </a:r>
            <a:endParaRPr lang="en-US" sz="1600">
              <a:solidFill>
                <a:srgbClr val="FFFFFF"/>
              </a:solidFill>
            </a:endParaRPr>
          </a:p>
          <a:p>
            <a:r>
              <a:rPr lang="en-US" sz="1600">
                <a:solidFill>
                  <a:srgbClr val="FFFFFF"/>
                </a:solidFill>
              </a:rPr>
              <a:t>Edge</a:t>
            </a:r>
          </a:p>
          <a:p>
            <a:endParaRPr lang="en-US" sz="1600">
              <a:solidFill>
                <a:srgbClr val="FFFFFF"/>
              </a:solidFill>
            </a:endParaRPr>
          </a:p>
          <a:p>
            <a:endParaRPr lang="en-US" sz="1600">
              <a:solidFill>
                <a:srgbClr val="FFFFFF"/>
              </a:solidFill>
            </a:endParaRPr>
          </a:p>
        </p:txBody>
      </p:sp>
      <p:sp>
        <p:nvSpPr>
          <p:cNvPr id="15" name="Rectangle 14">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4384662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395ECFB-4E53-41DE-9D87-D935029E4945}"/>
              </a:ext>
            </a:extLst>
          </p:cNvPr>
          <p:cNvGrpSpPr/>
          <p:nvPr/>
        </p:nvGrpSpPr>
        <p:grpSpPr>
          <a:xfrm>
            <a:off x="3912832" y="2244673"/>
            <a:ext cx="8278305" cy="3885459"/>
            <a:chOff x="3990975" y="2289014"/>
            <a:chExt cx="8445500" cy="3963934"/>
          </a:xfrm>
        </p:grpSpPr>
        <p:sp>
          <p:nvSpPr>
            <p:cNvPr id="48" name="Rectangle 47">
              <a:extLst>
                <a:ext uri="{FF2B5EF4-FFF2-40B4-BE49-F238E27FC236}">
                  <a16:creationId xmlns:a16="http://schemas.microsoft.com/office/drawing/2014/main" id="{ABF0F43A-2463-4A8B-AA43-77C18E32B6D9}"/>
                </a:ext>
              </a:extLst>
            </p:cNvPr>
            <p:cNvSpPr/>
            <p:nvPr/>
          </p:nvSpPr>
          <p:spPr bwMode="auto">
            <a:xfrm>
              <a:off x="3990975" y="2941795"/>
              <a:ext cx="8445500" cy="952500"/>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Hexagon 42">
              <a:extLst>
                <a:ext uri="{FF2B5EF4-FFF2-40B4-BE49-F238E27FC236}">
                  <a16:creationId xmlns:a16="http://schemas.microsoft.com/office/drawing/2014/main" id="{2D24262E-DAC6-41AC-A144-A83EB7CEEABE}"/>
                </a:ext>
              </a:extLst>
            </p:cNvPr>
            <p:cNvSpPr/>
            <p:nvPr/>
          </p:nvSpPr>
          <p:spPr bwMode="auto">
            <a:xfrm>
              <a:off x="4797903" y="2289014"/>
              <a:ext cx="2503052" cy="2157798"/>
            </a:xfrm>
            <a:prstGeom prst="hexagon">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Hexagon 45">
              <a:extLst>
                <a:ext uri="{FF2B5EF4-FFF2-40B4-BE49-F238E27FC236}">
                  <a16:creationId xmlns:a16="http://schemas.microsoft.com/office/drawing/2014/main" id="{161D08C3-CE9C-410D-8CCF-68A4C098C7F2}"/>
                </a:ext>
              </a:extLst>
            </p:cNvPr>
            <p:cNvSpPr/>
            <p:nvPr/>
          </p:nvSpPr>
          <p:spPr bwMode="auto">
            <a:xfrm>
              <a:off x="8926049" y="2289014"/>
              <a:ext cx="2503052" cy="2157798"/>
            </a:xfrm>
            <a:prstGeom prst="hexagon">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5F36C948-F017-45F3-9B43-0B660632FF7F}"/>
                </a:ext>
              </a:extLst>
            </p:cNvPr>
            <p:cNvSpPr/>
            <p:nvPr/>
          </p:nvSpPr>
          <p:spPr>
            <a:xfrm>
              <a:off x="4177926" y="4912667"/>
              <a:ext cx="3844463" cy="37679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Make informed decisions</a:t>
              </a:r>
              <a:endParaRPr kumimoji="0" lang="en-US" sz="2400" b="0" i="0" u="none" strike="noStrike" kern="1200" cap="none" spc="0" normalizeH="0" baseline="0" noProof="0">
                <a:ln>
                  <a:noFill/>
                </a:ln>
                <a:solidFill>
                  <a:srgbClr val="0078D4"/>
                </a:solidFill>
                <a:effectLst/>
                <a:uLnTx/>
                <a:uFillTx/>
                <a:latin typeface="Segoe UI"/>
                <a:ea typeface="+mn-ea"/>
                <a:cs typeface="+mn-cs"/>
              </a:endParaRPr>
            </a:p>
          </p:txBody>
        </p:sp>
        <p:sp>
          <p:nvSpPr>
            <p:cNvPr id="62" name="Rectangle 61">
              <a:extLst>
                <a:ext uri="{FF2B5EF4-FFF2-40B4-BE49-F238E27FC236}">
                  <a16:creationId xmlns:a16="http://schemas.microsoft.com/office/drawing/2014/main" id="{380FC557-41D6-4B59-BA14-D6DE0B378640}"/>
                </a:ext>
              </a:extLst>
            </p:cNvPr>
            <p:cNvSpPr/>
            <p:nvPr/>
          </p:nvSpPr>
          <p:spPr>
            <a:xfrm>
              <a:off x="8365793" y="4912667"/>
              <a:ext cx="3844463" cy="753583"/>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Simplify the deployment process</a:t>
              </a:r>
            </a:p>
          </p:txBody>
        </p:sp>
        <p:cxnSp>
          <p:nvCxnSpPr>
            <p:cNvPr id="52" name="Straight Connector 51">
              <a:extLst>
                <a:ext uri="{FF2B5EF4-FFF2-40B4-BE49-F238E27FC236}">
                  <a16:creationId xmlns:a16="http://schemas.microsoft.com/office/drawing/2014/main" id="{DF73827E-A5FA-4834-A667-FA2767B51F0C}"/>
                </a:ext>
              </a:extLst>
            </p:cNvPr>
            <p:cNvCxnSpPr>
              <a:cxnSpLocks/>
            </p:cNvCxnSpPr>
            <p:nvPr/>
          </p:nvCxnSpPr>
          <p:spPr>
            <a:xfrm>
              <a:off x="8159470" y="3894295"/>
              <a:ext cx="0" cy="2358653"/>
            </a:xfrm>
            <a:prstGeom prst="line">
              <a:avLst/>
            </a:prstGeom>
            <a:ln>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8AD82E8-9A9B-42C7-916B-172A58A78717}"/>
                </a:ext>
              </a:extLst>
            </p:cNvPr>
            <p:cNvCxnSpPr>
              <a:cxnSpLocks/>
            </p:cNvCxnSpPr>
            <p:nvPr/>
          </p:nvCxnSpPr>
          <p:spPr>
            <a:xfrm>
              <a:off x="8159470" y="2941795"/>
              <a:ext cx="0" cy="952500"/>
            </a:xfrm>
            <a:prstGeom prst="line">
              <a:avLst/>
            </a:prstGeom>
            <a:ln>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22" name="Picture 21" descr="A person standing in a room&#10;&#10;Description automatically generated">
              <a:extLst>
                <a:ext uri="{FF2B5EF4-FFF2-40B4-BE49-F238E27FC236}">
                  <a16:creationId xmlns:a16="http://schemas.microsoft.com/office/drawing/2014/main" id="{845449B3-B043-44F9-8BA5-239E86DF8F0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078706" y="2420617"/>
              <a:ext cx="2197738" cy="1894597"/>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p:spPr>
        </p:pic>
        <p:pic>
          <p:nvPicPr>
            <p:cNvPr id="24" name="Picture 23" descr="A person standing in front of a computer screen&#10;&#10;Description automatically generated">
              <a:extLst>
                <a:ext uri="{FF2B5EF4-FFF2-40B4-BE49-F238E27FC236}">
                  <a16:creationId xmlns:a16="http://schemas.microsoft.com/office/drawing/2014/main" id="{B7D289AC-B91D-4C14-8827-9C492B012C0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593" t="555" r="2917" b="454"/>
            <a:stretch/>
          </p:blipFill>
          <p:spPr>
            <a:xfrm>
              <a:off x="4950560" y="2420616"/>
              <a:ext cx="2197738" cy="1894597"/>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p:spPr>
        </p:pic>
      </p:grpSp>
      <p:pic>
        <p:nvPicPr>
          <p:cNvPr id="38" name="Picture 37" descr="A group of people sitting at a table using a computer&#10;&#10;Description automatically generated">
            <a:extLst>
              <a:ext uri="{FF2B5EF4-FFF2-40B4-BE49-F238E27FC236}">
                <a16:creationId xmlns:a16="http://schemas.microsoft.com/office/drawing/2014/main" id="{F72F73C4-FE02-4075-AB25-93BBA6BEB42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66" y="974"/>
            <a:ext cx="3926638" cy="6856055"/>
          </a:xfrm>
          <a:prstGeom prst="rect">
            <a:avLst/>
          </a:prstGeom>
        </p:spPr>
      </p:pic>
      <p:sp>
        <p:nvSpPr>
          <p:cNvPr id="36" name="Rectangle 35">
            <a:extLst>
              <a:ext uri="{FF2B5EF4-FFF2-40B4-BE49-F238E27FC236}">
                <a16:creationId xmlns:a16="http://schemas.microsoft.com/office/drawing/2014/main" id="{699C677C-0D48-4765-B60E-EC51148F2793}"/>
              </a:ext>
            </a:extLst>
          </p:cNvPr>
          <p:cNvSpPr/>
          <p:nvPr/>
        </p:nvSpPr>
        <p:spPr bwMode="auto">
          <a:xfrm>
            <a:off x="19810" y="17490"/>
            <a:ext cx="3926638" cy="6859163"/>
          </a:xfrm>
          <a:prstGeom prst="rect">
            <a:avLst/>
          </a:prstGeom>
          <a:solidFill>
            <a:schemeClr val="accent5">
              <a:lumMod val="75000"/>
              <a:alpha val="84000"/>
            </a:schemeClr>
          </a:solidFill>
          <a:ln w="6350" cap="flat" cmpd="sng" algn="ctr">
            <a:noFill/>
            <a:prstDash val="solid"/>
            <a:headEnd type="none" w="med" len="med"/>
            <a:tailEnd type="none" w="med" len="med"/>
          </a:ln>
          <a:effectLst/>
        </p:spPr>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E2C76E1-626D-41C6-818E-5A13AC0CF089}"/>
              </a:ext>
            </a:extLst>
          </p:cNvPr>
          <p:cNvSpPr>
            <a:spLocks noGrp="1"/>
          </p:cNvSpPr>
          <p:nvPr>
            <p:ph type="title"/>
          </p:nvPr>
        </p:nvSpPr>
        <p:spPr>
          <a:xfrm>
            <a:off x="484217" y="-369559"/>
            <a:ext cx="10058400" cy="1450757"/>
          </a:xfrm>
        </p:spPr>
        <p:txBody>
          <a:bodyPr/>
          <a:lstStyle/>
          <a:p>
            <a:r>
              <a:rPr lang="en-US" sz="2800">
                <a:solidFill>
                  <a:schemeClr val="bg1"/>
                </a:solidFill>
                <a:latin typeface="Segoe UI Semibold" panose="020B0702040204020203" pitchFamily="34" charset="0"/>
                <a:cs typeface="Segoe UI Semibold" panose="020B0702040204020203" pitchFamily="34" charset="0"/>
              </a:rPr>
              <a:t>Desktop Analytics</a:t>
            </a:r>
          </a:p>
        </p:txBody>
      </p:sp>
      <p:sp>
        <p:nvSpPr>
          <p:cNvPr id="34" name="Rectangle 33">
            <a:extLst>
              <a:ext uri="{FF2B5EF4-FFF2-40B4-BE49-F238E27FC236}">
                <a16:creationId xmlns:a16="http://schemas.microsoft.com/office/drawing/2014/main" id="{0CE0F825-2EFB-440C-9959-81605019455A}"/>
              </a:ext>
            </a:extLst>
          </p:cNvPr>
          <p:cNvSpPr/>
          <p:nvPr/>
        </p:nvSpPr>
        <p:spPr>
          <a:xfrm>
            <a:off x="4699394" y="541657"/>
            <a:ext cx="6724876" cy="868571"/>
          </a:xfrm>
          <a:prstGeom prst="rect">
            <a:avLst/>
          </a:prstGeom>
        </p:spPr>
        <p:txBody>
          <a:bodyPr wrap="square" lIns="0" tIns="0" rIns="0" bIns="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136"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To help you efficiently deploy </a:t>
            </a:r>
            <a:br>
              <a:rPr kumimoji="0" lang="en-US" sz="3136"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br>
            <a:r>
              <a:rPr kumimoji="0" lang="en-US" sz="3136"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and keep Windows 10 current</a:t>
            </a:r>
            <a:endParaRPr kumimoji="0" lang="en-US" sz="3528" b="0" i="0" u="none" strike="sngStrike" kern="1200" cap="none" spc="0" normalizeH="0" baseline="0" noProof="0">
              <a:ln>
                <a:noFill/>
              </a:ln>
              <a:solidFill>
                <a:srgbClr val="2287D5"/>
              </a:solidFill>
              <a:effectLst/>
              <a:uLnTx/>
              <a:uFillTx/>
              <a:latin typeface="Segoe UI"/>
              <a:ea typeface="+mn-ea"/>
              <a:cs typeface="Segoe UI Semibold" panose="020B0702040204020203" pitchFamily="34" charset="0"/>
            </a:endParaRPr>
          </a:p>
        </p:txBody>
      </p:sp>
      <p:cxnSp>
        <p:nvCxnSpPr>
          <p:cNvPr id="19" name="Straight Connector 18">
            <a:extLst>
              <a:ext uri="{FF2B5EF4-FFF2-40B4-BE49-F238E27FC236}">
                <a16:creationId xmlns:a16="http://schemas.microsoft.com/office/drawing/2014/main" id="{6B760073-0519-42F9-994D-C2380B879B90}"/>
              </a:ext>
            </a:extLst>
          </p:cNvPr>
          <p:cNvCxnSpPr>
            <a:cxnSpLocks/>
          </p:cNvCxnSpPr>
          <p:nvPr/>
        </p:nvCxnSpPr>
        <p:spPr>
          <a:xfrm>
            <a:off x="4703785" y="1682309"/>
            <a:ext cx="6724876" cy="0"/>
          </a:xfrm>
          <a:prstGeom prst="line">
            <a:avLst/>
          </a:prstGeom>
          <a:ln w="34925">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CFED700-DABF-4F64-813C-8D1CBA96A443}"/>
              </a:ext>
            </a:extLst>
          </p:cNvPr>
          <p:cNvSpPr txBox="1">
            <a:spLocks/>
          </p:cNvSpPr>
          <p:nvPr/>
        </p:nvSpPr>
        <p:spPr>
          <a:xfrm>
            <a:off x="222604" y="1410228"/>
            <a:ext cx="3555859" cy="5466425"/>
          </a:xfrm>
          <a:prstGeom prst="rect">
            <a:avLst/>
          </a:prstGeom>
        </p:spPr>
        <p:txBody>
          <a:bodyPr lIns="143407">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17" marR="0" lvl="0" indent="-171417"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1700" b="0" i="0" u="none" strike="noStrike" kern="1200" cap="none" spc="0" normalizeH="0" baseline="0" noProof="0">
                <a:ln>
                  <a:noFill/>
                </a:ln>
                <a:solidFill>
                  <a:srgbClr val="FFFFFF"/>
                </a:solidFill>
                <a:effectLst/>
                <a:uLnTx/>
                <a:uFillTx/>
                <a:latin typeface="Segoe UI "/>
                <a:ea typeface="Malgun Gothic" panose="020B0503020000020004" pitchFamily="34" charset="-127"/>
                <a:cs typeface="Segoe UI Semibold" panose="020B0702040204020203" pitchFamily="34" charset="0"/>
              </a:rPr>
              <a:t>Your favorite Windows Analytics features</a:t>
            </a:r>
          </a:p>
          <a:p>
            <a:pPr marL="171417" marR="0" lvl="0" indent="-171417"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US" sz="1700" b="0" i="0" u="none" strike="noStrike" kern="1200" cap="none" spc="0" normalizeH="0" baseline="0" noProof="0">
              <a:ln>
                <a:noFill/>
              </a:ln>
              <a:solidFill>
                <a:srgbClr val="FFFFFF"/>
              </a:solidFill>
              <a:effectLst/>
              <a:uLnTx/>
              <a:uFillTx/>
              <a:latin typeface="Segoe UI "/>
              <a:ea typeface="Malgun Gothic" panose="020B0503020000020004" pitchFamily="34" charset="-127"/>
              <a:cs typeface="Segoe UI Semibold" panose="020B0702040204020203" pitchFamily="34" charset="0"/>
            </a:endParaRPr>
          </a:p>
          <a:p>
            <a:pPr marL="171417" marR="0" lvl="0" indent="-171417"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1700" b="0" i="0" u="none" strike="noStrike" kern="1200" cap="none" spc="0" normalizeH="0" baseline="0" noProof="0">
                <a:ln>
                  <a:noFill/>
                </a:ln>
                <a:solidFill>
                  <a:srgbClr val="FFFFFF"/>
                </a:solidFill>
                <a:effectLst/>
                <a:uLnTx/>
                <a:uFillTx/>
                <a:latin typeface="Segoe UI "/>
                <a:ea typeface="Malgun Gothic" panose="020B0503020000020004" pitchFamily="34" charset="-127"/>
                <a:cs typeface="Segoe UI Semibold" panose="020B0702040204020203" pitchFamily="34" charset="0"/>
              </a:rPr>
              <a:t>Deep Integration with Microsoft Management Tools</a:t>
            </a:r>
          </a:p>
          <a:p>
            <a:pPr marL="171417" marR="0" lvl="0" indent="-171417"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US" sz="1700" b="0" i="0" u="none" strike="noStrike" kern="1200" cap="none" spc="0" normalizeH="0" baseline="0" noProof="0">
              <a:ln>
                <a:noFill/>
              </a:ln>
              <a:solidFill>
                <a:srgbClr val="FFFFFF"/>
              </a:solidFill>
              <a:effectLst/>
              <a:uLnTx/>
              <a:uFillTx/>
              <a:latin typeface="Segoe UI "/>
              <a:ea typeface="Malgun Gothic" panose="020B0503020000020004" pitchFamily="34" charset="-127"/>
              <a:cs typeface="Segoe UI Semibold" panose="020B0702040204020203" pitchFamily="34" charset="0"/>
            </a:endParaRPr>
          </a:p>
          <a:p>
            <a:pPr marL="171417" marR="0" lvl="0" indent="-171417"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1700" b="0" i="0" u="none" strike="noStrike" kern="1200" cap="none" spc="0" normalizeH="0" baseline="0" noProof="0">
                <a:ln>
                  <a:noFill/>
                </a:ln>
                <a:solidFill>
                  <a:srgbClr val="FFFFFF"/>
                </a:solidFill>
                <a:effectLst/>
                <a:uLnTx/>
                <a:uFillTx/>
                <a:latin typeface="Segoe UI "/>
                <a:ea typeface="Malgun Gothic" panose="020B0503020000020004" pitchFamily="34" charset="-127"/>
                <a:cs typeface="Segoe UI Semibold" panose="020B0702040204020203" pitchFamily="34" charset="0"/>
              </a:rPr>
              <a:t>Single Pane of Glass for Windows Get and Stay Current</a:t>
            </a:r>
          </a:p>
          <a:p>
            <a:pPr marL="171417" marR="0" lvl="0" indent="-171417" algn="l" defTabSz="91419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700" b="0" i="0" u="none" strike="noStrike" kern="1200" cap="none" spc="0" normalizeH="0" baseline="0" noProof="0">
              <a:ln>
                <a:noFill/>
              </a:ln>
              <a:solidFill>
                <a:srgbClr val="FFFFFF"/>
              </a:solidFill>
              <a:effectLst/>
              <a:uLnTx/>
              <a:uFillTx/>
              <a:latin typeface="Segoe UI "/>
              <a:ea typeface="Malgun Gothic" panose="020B0503020000020004" pitchFamily="34" charset="-127"/>
              <a:cs typeface="Segoe UI Semibold" panose="020B0702040204020203" pitchFamily="34" charset="0"/>
            </a:endParaRPr>
          </a:p>
          <a:p>
            <a:pPr marL="171417" marR="0" lvl="0" indent="-171417"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1700" b="0" i="0" u="none" strike="noStrike" kern="1200" cap="none" spc="0" normalizeH="0" baseline="0" noProof="0">
                <a:ln>
                  <a:noFill/>
                </a:ln>
                <a:solidFill>
                  <a:srgbClr val="FFFFFF"/>
                </a:solidFill>
                <a:effectLst/>
                <a:uLnTx/>
                <a:uFillTx/>
                <a:latin typeface="Segoe UI "/>
                <a:ea typeface="Malgun Gothic" panose="020B0503020000020004" pitchFamily="34" charset="-127"/>
                <a:cs typeface="Segoe UI Semibold" panose="020B0702040204020203" pitchFamily="34" charset="0"/>
              </a:rPr>
              <a:t>Full View into device inventory </a:t>
            </a:r>
          </a:p>
          <a:p>
            <a:pPr marL="171417" marR="0" lvl="0" indent="-171417"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US" sz="1700" b="0" i="0" u="none" strike="noStrike" kern="1200" cap="none" spc="0" normalizeH="0" baseline="0" noProof="0">
              <a:ln>
                <a:noFill/>
              </a:ln>
              <a:solidFill>
                <a:srgbClr val="FFFFFF"/>
              </a:solidFill>
              <a:effectLst/>
              <a:uLnTx/>
              <a:uFillTx/>
              <a:latin typeface="Segoe UI "/>
              <a:ea typeface="Malgun Gothic" panose="020B0503020000020004" pitchFamily="34" charset="-127"/>
              <a:cs typeface="Segoe UI Semibold" panose="020B0702040204020203" pitchFamily="34" charset="0"/>
            </a:endParaRPr>
          </a:p>
          <a:p>
            <a:pPr marL="171417" marR="0" lvl="0" indent="-171417"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1700" b="0" i="0" u="none" strike="noStrike" kern="1200" cap="none" spc="0" normalizeH="0" baseline="0" noProof="0">
                <a:ln>
                  <a:noFill/>
                </a:ln>
                <a:solidFill>
                  <a:srgbClr val="FFFFFF"/>
                </a:solidFill>
                <a:effectLst/>
                <a:uLnTx/>
                <a:uFillTx/>
                <a:latin typeface="Segoe UI "/>
                <a:ea typeface="Malgun Gothic" panose="020B0503020000020004" pitchFamily="34" charset="-127"/>
                <a:cs typeface="Segoe UI Semibold" panose="020B0702040204020203" pitchFamily="34" charset="0"/>
              </a:rPr>
              <a:t>Deployment Monitoring and Diagnosis </a:t>
            </a:r>
          </a:p>
          <a:p>
            <a:pPr marL="171417" marR="0" lvl="0" indent="-171417"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US" sz="1700" b="0" i="0" u="none" strike="noStrike" kern="1200" cap="none" spc="0" normalizeH="0" baseline="0" noProof="0">
              <a:ln>
                <a:noFill/>
              </a:ln>
              <a:solidFill>
                <a:srgbClr val="FFFFFF"/>
              </a:solidFill>
              <a:effectLst/>
              <a:uLnTx/>
              <a:uFillTx/>
              <a:latin typeface="Segoe UI "/>
              <a:ea typeface="Malgun Gothic" panose="020B0503020000020004" pitchFamily="34" charset="-127"/>
              <a:cs typeface="Segoe UI Semibold" panose="020B0702040204020203" pitchFamily="34" charset="0"/>
            </a:endParaRPr>
          </a:p>
          <a:p>
            <a:pPr marL="171417" marR="0" lvl="0" indent="-171417"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1700" b="0" i="0" u="none" strike="noStrike" kern="1200" cap="none" spc="0" normalizeH="0" baseline="0" noProof="0">
                <a:ln>
                  <a:noFill/>
                </a:ln>
                <a:solidFill>
                  <a:srgbClr val="FFFFFF"/>
                </a:solidFill>
                <a:effectLst/>
                <a:uLnTx/>
                <a:uFillTx/>
                <a:latin typeface="Segoe UI "/>
                <a:ea typeface="Malgun Gothic" panose="020B0503020000020004" pitchFamily="34" charset="-127"/>
                <a:cs typeface="Segoe UI Semibold" panose="020B0702040204020203" pitchFamily="34" charset="0"/>
              </a:rPr>
              <a:t>Data Driven Pilot Ring Creation</a:t>
            </a:r>
          </a:p>
          <a:p>
            <a:pPr marL="171417" marR="0" lvl="0" indent="-171417"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US" sz="1700" b="0" i="0" u="none" strike="noStrike" kern="1200" cap="none" spc="0" normalizeH="0" baseline="0" noProof="0">
              <a:ln>
                <a:noFill/>
              </a:ln>
              <a:solidFill>
                <a:srgbClr val="FFFFFF"/>
              </a:solidFill>
              <a:effectLst/>
              <a:uLnTx/>
              <a:uFillTx/>
              <a:latin typeface="Segoe UI "/>
              <a:ea typeface="Malgun Gothic" panose="020B0503020000020004" pitchFamily="34" charset="-127"/>
              <a:cs typeface="Segoe UI Semibold" panose="020B0702040204020203" pitchFamily="34" charset="0"/>
            </a:endParaRPr>
          </a:p>
          <a:p>
            <a:pPr marL="171417" marR="0" lvl="0" indent="-171417"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1700" b="0" i="0" u="none" strike="noStrike" kern="1200" cap="none" spc="0" normalizeH="0" baseline="0" noProof="0">
                <a:ln>
                  <a:noFill/>
                </a:ln>
                <a:solidFill>
                  <a:srgbClr val="FFFFFF"/>
                </a:solidFill>
                <a:effectLst/>
                <a:uLnTx/>
                <a:uFillTx/>
                <a:latin typeface="Segoe UI "/>
                <a:ea typeface="Malgun Gothic" panose="020B0503020000020004" pitchFamily="34" charset="-127"/>
                <a:cs typeface="Segoe UI Semibold" panose="020B0702040204020203" pitchFamily="34" charset="0"/>
              </a:rPr>
              <a:t>Pilot Success and Post Upgrade Health Insights</a:t>
            </a:r>
          </a:p>
          <a:p>
            <a:pPr marL="171417" marR="0" lvl="0" indent="-171417" algn="l" defTabSz="914192" rtl="0" eaLnBrk="1" fontAlgn="auto" latinLnBrk="0" hangingPunct="1">
              <a:lnSpc>
                <a:spcPct val="100000"/>
              </a:lnSpc>
              <a:spcBef>
                <a:spcPts val="0"/>
              </a:spcBef>
              <a:spcAft>
                <a:spcPts val="0"/>
              </a:spcAft>
              <a:buClrTx/>
              <a:buSzTx/>
              <a:buFont typeface="Arial" pitchFamily="34" charset="0"/>
              <a:buChar char="•"/>
              <a:tabLst/>
              <a:defRPr/>
            </a:pPr>
            <a:endParaRPr kumimoji="0" lang="en-US" sz="17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410631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Freeform: Shape 451">
            <a:extLst>
              <a:ext uri="{FF2B5EF4-FFF2-40B4-BE49-F238E27FC236}">
                <a16:creationId xmlns:a16="http://schemas.microsoft.com/office/drawing/2014/main" id="{BC20EAE2-FE23-4512-82B8-E7D0002B7F25}"/>
              </a:ext>
            </a:extLst>
          </p:cNvPr>
          <p:cNvSpPr/>
          <p:nvPr/>
        </p:nvSpPr>
        <p:spPr bwMode="auto">
          <a:xfrm>
            <a:off x="-11311" y="1984030"/>
            <a:ext cx="4270646" cy="481763"/>
          </a:xfrm>
          <a:custGeom>
            <a:avLst/>
            <a:gdLst>
              <a:gd name="connsiteX0" fmla="*/ 0 w 4356898"/>
              <a:gd name="connsiteY0" fmla="*/ 0 h 491493"/>
              <a:gd name="connsiteX1" fmla="*/ 4104271 w 4356898"/>
              <a:gd name="connsiteY1" fmla="*/ 0 h 491493"/>
              <a:gd name="connsiteX2" fmla="*/ 4356898 w 4356898"/>
              <a:gd name="connsiteY2" fmla="*/ 491493 h 491493"/>
              <a:gd name="connsiteX3" fmla="*/ 0 w 4356898"/>
              <a:gd name="connsiteY3" fmla="*/ 491493 h 491493"/>
              <a:gd name="connsiteX4" fmla="*/ 0 w 4356898"/>
              <a:gd name="connsiteY4" fmla="*/ 0 h 49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898" h="491493">
                <a:moveTo>
                  <a:pt x="0" y="0"/>
                </a:moveTo>
                <a:lnTo>
                  <a:pt x="4104271" y="0"/>
                </a:lnTo>
                <a:lnTo>
                  <a:pt x="4356898" y="491493"/>
                </a:lnTo>
                <a:lnTo>
                  <a:pt x="0" y="491493"/>
                </a:lnTo>
                <a:lnTo>
                  <a:pt x="0" y="0"/>
                </a:lnTo>
                <a:close/>
              </a:path>
            </a:pathLst>
          </a:cu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1" name="Freeform: Shape 450">
            <a:extLst>
              <a:ext uri="{FF2B5EF4-FFF2-40B4-BE49-F238E27FC236}">
                <a16:creationId xmlns:a16="http://schemas.microsoft.com/office/drawing/2014/main" id="{E3E95E96-996D-48D3-98E5-298C36DED7CD}"/>
              </a:ext>
            </a:extLst>
          </p:cNvPr>
          <p:cNvSpPr/>
          <p:nvPr/>
        </p:nvSpPr>
        <p:spPr bwMode="auto">
          <a:xfrm>
            <a:off x="4078092" y="1984030"/>
            <a:ext cx="3908421" cy="481763"/>
          </a:xfrm>
          <a:custGeom>
            <a:avLst/>
            <a:gdLst>
              <a:gd name="connsiteX0" fmla="*/ 0 w 3987358"/>
              <a:gd name="connsiteY0" fmla="*/ 0 h 491493"/>
              <a:gd name="connsiteX1" fmla="*/ 3733315 w 3987358"/>
              <a:gd name="connsiteY1" fmla="*/ 0 h 491493"/>
              <a:gd name="connsiteX2" fmla="*/ 3987358 w 3987358"/>
              <a:gd name="connsiteY2" fmla="*/ 491493 h 491493"/>
              <a:gd name="connsiteX3" fmla="*/ 254043 w 3987358"/>
              <a:gd name="connsiteY3" fmla="*/ 491493 h 491493"/>
              <a:gd name="connsiteX4" fmla="*/ 0 w 3987358"/>
              <a:gd name="connsiteY4" fmla="*/ 0 h 49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7358" h="491493">
                <a:moveTo>
                  <a:pt x="0" y="0"/>
                </a:moveTo>
                <a:lnTo>
                  <a:pt x="3733315" y="0"/>
                </a:lnTo>
                <a:lnTo>
                  <a:pt x="3987358" y="491493"/>
                </a:lnTo>
                <a:lnTo>
                  <a:pt x="254043" y="491493"/>
                </a:lnTo>
                <a:lnTo>
                  <a:pt x="0" y="0"/>
                </a:lnTo>
                <a:close/>
              </a:path>
            </a:pathLst>
          </a:cu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5" name="Freeform: Shape 454">
            <a:extLst>
              <a:ext uri="{FF2B5EF4-FFF2-40B4-BE49-F238E27FC236}">
                <a16:creationId xmlns:a16="http://schemas.microsoft.com/office/drawing/2014/main" id="{9429FBA6-26F2-4C32-BCA0-40183876B8D9}"/>
              </a:ext>
            </a:extLst>
          </p:cNvPr>
          <p:cNvSpPr/>
          <p:nvPr/>
        </p:nvSpPr>
        <p:spPr bwMode="auto">
          <a:xfrm>
            <a:off x="7805694" y="1984030"/>
            <a:ext cx="4385443" cy="481763"/>
          </a:xfrm>
          <a:custGeom>
            <a:avLst/>
            <a:gdLst>
              <a:gd name="connsiteX0" fmla="*/ 0 w 4474015"/>
              <a:gd name="connsiteY0" fmla="*/ 0 h 491493"/>
              <a:gd name="connsiteX1" fmla="*/ 4474015 w 4474015"/>
              <a:gd name="connsiteY1" fmla="*/ 0 h 491493"/>
              <a:gd name="connsiteX2" fmla="*/ 4474015 w 4474015"/>
              <a:gd name="connsiteY2" fmla="*/ 491493 h 491493"/>
              <a:gd name="connsiteX3" fmla="*/ 254043 w 4474015"/>
              <a:gd name="connsiteY3" fmla="*/ 491493 h 491493"/>
            </a:gdLst>
            <a:ahLst/>
            <a:cxnLst>
              <a:cxn ang="0">
                <a:pos x="connsiteX0" y="connsiteY0"/>
              </a:cxn>
              <a:cxn ang="0">
                <a:pos x="connsiteX1" y="connsiteY1"/>
              </a:cxn>
              <a:cxn ang="0">
                <a:pos x="connsiteX2" y="connsiteY2"/>
              </a:cxn>
              <a:cxn ang="0">
                <a:pos x="connsiteX3" y="connsiteY3"/>
              </a:cxn>
            </a:cxnLst>
            <a:rect l="l" t="t" r="r" b="b"/>
            <a:pathLst>
              <a:path w="4474015" h="491493">
                <a:moveTo>
                  <a:pt x="0" y="0"/>
                </a:moveTo>
                <a:lnTo>
                  <a:pt x="4474015" y="0"/>
                </a:lnTo>
                <a:lnTo>
                  <a:pt x="4474015" y="491493"/>
                </a:lnTo>
                <a:lnTo>
                  <a:pt x="254043" y="491493"/>
                </a:lnTo>
                <a:close/>
              </a:path>
            </a:pathLst>
          </a:cu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8" name="Freeform: Shape 447">
            <a:extLst>
              <a:ext uri="{FF2B5EF4-FFF2-40B4-BE49-F238E27FC236}">
                <a16:creationId xmlns:a16="http://schemas.microsoft.com/office/drawing/2014/main" id="{0DFBFAAF-CD7C-4ED1-BB0C-F7BC9A2F22EB}"/>
              </a:ext>
            </a:extLst>
          </p:cNvPr>
          <p:cNvSpPr/>
          <p:nvPr/>
        </p:nvSpPr>
        <p:spPr bwMode="auto">
          <a:xfrm>
            <a:off x="-11312" y="2465790"/>
            <a:ext cx="4346788" cy="541675"/>
          </a:xfrm>
          <a:custGeom>
            <a:avLst/>
            <a:gdLst>
              <a:gd name="connsiteX0" fmla="*/ 0 w 4434578"/>
              <a:gd name="connsiteY0" fmla="*/ 0 h 793750"/>
              <a:gd name="connsiteX1" fmla="*/ 4356898 w 4434578"/>
              <a:gd name="connsiteY1" fmla="*/ 0 h 793750"/>
              <a:gd name="connsiteX2" fmla="*/ 4434578 w 4434578"/>
              <a:gd name="connsiteY2" fmla="*/ 151129 h 793750"/>
              <a:gd name="connsiteX3" fmla="*/ 4104271 w 4434578"/>
              <a:gd name="connsiteY3" fmla="*/ 793750 h 793750"/>
              <a:gd name="connsiteX4" fmla="*/ 0 w 4434578"/>
              <a:gd name="connsiteY4" fmla="*/ 793750 h 793750"/>
              <a:gd name="connsiteX5" fmla="*/ 0 w 4434578"/>
              <a:gd name="connsiteY5" fmla="*/ 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4578" h="793750">
                <a:moveTo>
                  <a:pt x="0" y="0"/>
                </a:moveTo>
                <a:lnTo>
                  <a:pt x="4356898" y="0"/>
                </a:lnTo>
                <a:lnTo>
                  <a:pt x="4434578" y="151129"/>
                </a:lnTo>
                <a:lnTo>
                  <a:pt x="4104271" y="793750"/>
                </a:lnTo>
                <a:lnTo>
                  <a:pt x="0" y="793750"/>
                </a:lnTo>
                <a:lnTo>
                  <a:pt x="0" y="0"/>
                </a:lnTo>
                <a:close/>
              </a:path>
            </a:pathLst>
          </a:cu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7" name="Freeform: Shape 446">
            <a:extLst>
              <a:ext uri="{FF2B5EF4-FFF2-40B4-BE49-F238E27FC236}">
                <a16:creationId xmlns:a16="http://schemas.microsoft.com/office/drawing/2014/main" id="{37D1B2E6-A8E1-43AC-9FB5-E73F5FFA2F2C}"/>
              </a:ext>
            </a:extLst>
          </p:cNvPr>
          <p:cNvSpPr/>
          <p:nvPr/>
        </p:nvSpPr>
        <p:spPr bwMode="auto">
          <a:xfrm>
            <a:off x="4078093" y="2465791"/>
            <a:ext cx="3984989" cy="532804"/>
          </a:xfrm>
          <a:custGeom>
            <a:avLst/>
            <a:gdLst>
              <a:gd name="connsiteX0" fmla="*/ 254043 w 4065473"/>
              <a:gd name="connsiteY0" fmla="*/ 0 h 793750"/>
              <a:gd name="connsiteX1" fmla="*/ 3987358 w 4065473"/>
              <a:gd name="connsiteY1" fmla="*/ 0 h 793750"/>
              <a:gd name="connsiteX2" fmla="*/ 4065473 w 4065473"/>
              <a:gd name="connsiteY2" fmla="*/ 151129 h 793750"/>
              <a:gd name="connsiteX3" fmla="*/ 3733315 w 4065473"/>
              <a:gd name="connsiteY3" fmla="*/ 793750 h 793750"/>
              <a:gd name="connsiteX4" fmla="*/ 0 w 4065473"/>
              <a:gd name="connsiteY4" fmla="*/ 793750 h 793750"/>
              <a:gd name="connsiteX5" fmla="*/ 332158 w 4065473"/>
              <a:gd name="connsiteY5" fmla="*/ 151129 h 793750"/>
              <a:gd name="connsiteX6" fmla="*/ 254043 w 4065473"/>
              <a:gd name="connsiteY6" fmla="*/ 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5473" h="793750">
                <a:moveTo>
                  <a:pt x="254043" y="0"/>
                </a:moveTo>
                <a:lnTo>
                  <a:pt x="3987358" y="0"/>
                </a:lnTo>
                <a:lnTo>
                  <a:pt x="4065473" y="151129"/>
                </a:lnTo>
                <a:lnTo>
                  <a:pt x="3733315" y="793750"/>
                </a:lnTo>
                <a:lnTo>
                  <a:pt x="0" y="793750"/>
                </a:lnTo>
                <a:lnTo>
                  <a:pt x="332158" y="151129"/>
                </a:lnTo>
                <a:lnTo>
                  <a:pt x="254043" y="0"/>
                </a:lnTo>
                <a:close/>
              </a:path>
            </a:pathLst>
          </a:cu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4" name="Freeform: Shape 453">
            <a:extLst>
              <a:ext uri="{FF2B5EF4-FFF2-40B4-BE49-F238E27FC236}">
                <a16:creationId xmlns:a16="http://schemas.microsoft.com/office/drawing/2014/main" id="{9D3EEC14-E4F3-4FD3-A650-7F07EC869350}"/>
              </a:ext>
            </a:extLst>
          </p:cNvPr>
          <p:cNvSpPr/>
          <p:nvPr/>
        </p:nvSpPr>
        <p:spPr bwMode="auto">
          <a:xfrm>
            <a:off x="7805691" y="2465791"/>
            <a:ext cx="4385444" cy="520999"/>
          </a:xfrm>
          <a:custGeom>
            <a:avLst/>
            <a:gdLst>
              <a:gd name="connsiteX0" fmla="*/ 254043 w 4474016"/>
              <a:gd name="connsiteY0" fmla="*/ 0 h 793750"/>
              <a:gd name="connsiteX1" fmla="*/ 4474016 w 4474016"/>
              <a:gd name="connsiteY1" fmla="*/ 0 h 793750"/>
              <a:gd name="connsiteX2" fmla="*/ 4474016 w 4474016"/>
              <a:gd name="connsiteY2" fmla="*/ 793750 h 793750"/>
              <a:gd name="connsiteX3" fmla="*/ 0 w 4474016"/>
              <a:gd name="connsiteY3" fmla="*/ 793750 h 793750"/>
              <a:gd name="connsiteX4" fmla="*/ 332158 w 4474016"/>
              <a:gd name="connsiteY4" fmla="*/ 151129 h 7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4016" h="793750">
                <a:moveTo>
                  <a:pt x="254043" y="0"/>
                </a:moveTo>
                <a:lnTo>
                  <a:pt x="4474016" y="0"/>
                </a:lnTo>
                <a:lnTo>
                  <a:pt x="4474016" y="793750"/>
                </a:lnTo>
                <a:lnTo>
                  <a:pt x="0" y="793750"/>
                </a:lnTo>
                <a:lnTo>
                  <a:pt x="332158" y="151129"/>
                </a:lnTo>
                <a:close/>
              </a:path>
            </a:pathLst>
          </a:cu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FCF0BE2B-55FF-4A37-B066-EC54407BF63A}"/>
              </a:ext>
            </a:extLst>
          </p:cNvPr>
          <p:cNvSpPr>
            <a:spLocks noChangeAspect="1"/>
          </p:cNvSpPr>
          <p:nvPr/>
        </p:nvSpPr>
        <p:spPr>
          <a:xfrm>
            <a:off x="348285" y="2254217"/>
            <a:ext cx="3590381" cy="615553"/>
          </a:xfrm>
          <a:prstGeom prst="rect">
            <a:avLst/>
          </a:prstGeom>
        </p:spPr>
        <p:txBody>
          <a:bodyPr wrap="square" lIns="0" tIns="0" rIns="0" bIns="0">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Compatibility </a:t>
            </a:r>
          </a:p>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analysis</a:t>
            </a:r>
            <a:endParaRPr kumimoji="0" lang="en-US" sz="2000" b="0" i="0" u="none" strike="noStrike" kern="1200" cap="none" spc="0" normalizeH="0" baseline="0" noProof="0">
              <a:ln>
                <a:noFill/>
              </a:ln>
              <a:solidFill>
                <a:srgbClr val="282828"/>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C5483CBD-9CA1-43D3-B9C3-8A9C2492D3D0}"/>
              </a:ext>
            </a:extLst>
          </p:cNvPr>
          <p:cNvSpPr>
            <a:spLocks noChangeAspect="1"/>
          </p:cNvSpPr>
          <p:nvPr/>
        </p:nvSpPr>
        <p:spPr>
          <a:xfrm>
            <a:off x="4415617" y="2357911"/>
            <a:ext cx="3377066" cy="307777"/>
          </a:xfrm>
          <a:prstGeom prst="rect">
            <a:avLst/>
          </a:prstGeom>
        </p:spPr>
        <p:txBody>
          <a:bodyPr wrap="square" lIns="0" tIns="0" rIns="0" bIns="0">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Pilot recommendations</a:t>
            </a:r>
            <a:endParaRPr kumimoji="0" lang="en-US" sz="2000" b="0" i="0" u="none" strike="noStrike" kern="1200" cap="none" spc="0" normalizeH="0" baseline="0" noProof="0">
              <a:ln>
                <a:noFill/>
              </a:ln>
              <a:solidFill>
                <a:srgbClr val="282828"/>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34BC33F6-2A65-4FE3-A8CD-762454873444}"/>
              </a:ext>
            </a:extLst>
          </p:cNvPr>
          <p:cNvSpPr>
            <a:spLocks noChangeAspect="1"/>
          </p:cNvSpPr>
          <p:nvPr/>
        </p:nvSpPr>
        <p:spPr>
          <a:xfrm>
            <a:off x="8318331" y="2243288"/>
            <a:ext cx="3471594" cy="615553"/>
          </a:xfrm>
          <a:prstGeom prst="rect">
            <a:avLst/>
          </a:prstGeom>
        </p:spPr>
        <p:txBody>
          <a:bodyPr wrap="square" lIns="0" tIns="0" rIns="0" bIns="0">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Data</a:t>
            </a:r>
          </a:p>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 insights</a:t>
            </a:r>
            <a:endParaRPr kumimoji="0" lang="en-US" sz="2000" b="0" i="0" u="none" strike="noStrike" kern="1200" cap="none" spc="0" normalizeH="0" baseline="0" noProof="0">
              <a:ln>
                <a:noFill/>
              </a:ln>
              <a:solidFill>
                <a:srgbClr val="282828"/>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58E61A0-8D2B-4A29-875B-C4B489839C32}"/>
              </a:ext>
            </a:extLst>
          </p:cNvPr>
          <p:cNvGrpSpPr/>
          <p:nvPr/>
        </p:nvGrpSpPr>
        <p:grpSpPr>
          <a:xfrm>
            <a:off x="866" y="1191191"/>
            <a:ext cx="12190271" cy="733089"/>
            <a:chOff x="0" y="1214255"/>
            <a:chExt cx="12436475" cy="805045"/>
          </a:xfrm>
        </p:grpSpPr>
        <p:sp>
          <p:nvSpPr>
            <p:cNvPr id="3" name="Rectangle 2">
              <a:extLst>
                <a:ext uri="{FF2B5EF4-FFF2-40B4-BE49-F238E27FC236}">
                  <a16:creationId xmlns:a16="http://schemas.microsoft.com/office/drawing/2014/main" id="{B6271226-9369-4F0D-9006-D031015D74FF}"/>
                </a:ext>
              </a:extLst>
            </p:cNvPr>
            <p:cNvSpPr/>
            <p:nvPr/>
          </p:nvSpPr>
          <p:spPr bwMode="auto">
            <a:xfrm>
              <a:off x="0" y="1214255"/>
              <a:ext cx="12436475" cy="805045"/>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3EB2A9D4-608E-49F4-B54A-9F24271689F4}"/>
                </a:ext>
              </a:extLst>
            </p:cNvPr>
            <p:cNvSpPr/>
            <p:nvPr/>
          </p:nvSpPr>
          <p:spPr>
            <a:xfrm>
              <a:off x="434975" y="1261941"/>
              <a:ext cx="11563350" cy="709671"/>
            </a:xfrm>
            <a:prstGeom prst="rect">
              <a:avLst/>
            </a:prstGeom>
          </p:spPr>
          <p:txBody>
            <a:bodyPr wrap="square" anchor="ctr">
              <a:spAutoFit/>
            </a:bodyPr>
            <a:lstStyle/>
            <a:p>
              <a:pPr marL="0" marR="0" lvl="0" indent="0" algn="ctr" defTabSz="914139" rtl="0" eaLnBrk="1" fontAlgn="ctr" latinLnBrk="0" hangingPunct="1">
                <a:lnSpc>
                  <a:spcPct val="100000"/>
                </a:lnSpc>
                <a:spcBef>
                  <a:spcPct val="0"/>
                </a:spcBef>
                <a:spcAft>
                  <a:spcPct val="3500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Application compatibility assessment, diagnostics data</a:t>
              </a:r>
              <a:br>
                <a:rPr kumimoji="0" lang="en-US" sz="1765" b="0" i="0" u="none" strike="noStrike" kern="1200" cap="none" spc="0" normalizeH="0" baseline="0" noProof="0">
                  <a:ln>
                    <a:noFill/>
                  </a:ln>
                  <a:solidFill>
                    <a:srgbClr val="FFFFFF"/>
                  </a:solidFill>
                  <a:effectLst/>
                  <a:uLnTx/>
                  <a:uFillTx/>
                  <a:latin typeface="Segoe UI"/>
                  <a:ea typeface="+mn-ea"/>
                  <a:cs typeface="+mn-cs"/>
                </a:rPr>
              </a:br>
              <a:r>
                <a:rPr kumimoji="0" lang="en-US" sz="1765" b="0" i="0" u="none" strike="noStrike" kern="1200" cap="none" spc="0" normalizeH="0" baseline="0" noProof="0">
                  <a:ln>
                    <a:noFill/>
                  </a:ln>
                  <a:solidFill>
                    <a:srgbClr val="FFFFFF"/>
                  </a:solidFill>
                  <a:effectLst/>
                  <a:uLnTx/>
                  <a:uFillTx/>
                  <a:latin typeface="Segoe UI"/>
                  <a:ea typeface="+mn-ea"/>
                  <a:cs typeface="+mn-cs"/>
                </a:rPr>
                <a:t>and representative pilots, to help you generate actionable insights</a:t>
              </a: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5" name="Title 4">
            <a:extLst>
              <a:ext uri="{FF2B5EF4-FFF2-40B4-BE49-F238E27FC236}">
                <a16:creationId xmlns:a16="http://schemas.microsoft.com/office/drawing/2014/main" id="{4B06AE20-AB5A-4BAC-891E-2362B9F254AA}"/>
              </a:ext>
            </a:extLst>
          </p:cNvPr>
          <p:cNvSpPr>
            <a:spLocks noGrp="1"/>
          </p:cNvSpPr>
          <p:nvPr>
            <p:ph type="title"/>
          </p:nvPr>
        </p:nvSpPr>
        <p:spPr/>
        <p:txBody>
          <a:bodyPr/>
          <a:lstStyle/>
          <a:p>
            <a:r>
              <a:rPr lang="en-US" sz="3200">
                <a:latin typeface="Segoe UI Semibold" panose="020B0702040204020203" pitchFamily="34" charset="0"/>
                <a:cs typeface="Segoe UI Semibold" panose="020B0702040204020203" pitchFamily="34" charset="0"/>
              </a:rPr>
              <a:t>Make informed decisions</a:t>
            </a:r>
          </a:p>
        </p:txBody>
      </p:sp>
      <p:cxnSp>
        <p:nvCxnSpPr>
          <p:cNvPr id="26" name="Straight Connector 25">
            <a:extLst>
              <a:ext uri="{FF2B5EF4-FFF2-40B4-BE49-F238E27FC236}">
                <a16:creationId xmlns:a16="http://schemas.microsoft.com/office/drawing/2014/main" id="{7CD4EF40-19A8-4803-B5CB-1A7EF05B726C}"/>
              </a:ext>
            </a:extLst>
          </p:cNvPr>
          <p:cNvCxnSpPr/>
          <p:nvPr/>
        </p:nvCxnSpPr>
        <p:spPr>
          <a:xfrm>
            <a:off x="4046396" y="3278062"/>
            <a:ext cx="0" cy="3578966"/>
          </a:xfrm>
          <a:prstGeom prst="line">
            <a:avLst/>
          </a:prstGeom>
          <a:ln>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FA88733-624E-4BF9-8934-3557A2C80340}"/>
              </a:ext>
            </a:extLst>
          </p:cNvPr>
          <p:cNvCxnSpPr/>
          <p:nvPr/>
        </p:nvCxnSpPr>
        <p:spPr>
          <a:xfrm>
            <a:off x="7773013" y="3278062"/>
            <a:ext cx="0" cy="3578966"/>
          </a:xfrm>
          <a:prstGeom prst="line">
            <a:avLst/>
          </a:prstGeom>
          <a:ln>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10" name="Straight Connector 38">
            <a:extLst>
              <a:ext uri="{FF2B5EF4-FFF2-40B4-BE49-F238E27FC236}">
                <a16:creationId xmlns:a16="http://schemas.microsoft.com/office/drawing/2014/main" id="{58599B5C-541A-4843-AD45-96C8B89CE535}"/>
              </a:ext>
            </a:extLst>
          </p:cNvPr>
          <p:cNvCxnSpPr>
            <a:cxnSpLocks/>
            <a:stCxn id="1245" idx="3"/>
            <a:endCxn id="1215" idx="0"/>
          </p:cNvCxnSpPr>
          <p:nvPr/>
        </p:nvCxnSpPr>
        <p:spPr>
          <a:xfrm>
            <a:off x="8925257" y="3935418"/>
            <a:ext cx="379672" cy="626389"/>
          </a:xfrm>
          <a:prstGeom prst="bentConnector2">
            <a:avLst/>
          </a:prstGeom>
          <a:noFill/>
          <a:ln w="6350" cap="flat" cmpd="sng" algn="ctr">
            <a:solidFill>
              <a:schemeClr val="bg1">
                <a:lumMod val="50000"/>
              </a:schemeClr>
            </a:solidFill>
            <a:prstDash val="solid"/>
            <a:headEnd type="none" w="med" len="med"/>
            <a:tailEnd type="triangle" w="lg" len="med"/>
          </a:ln>
          <a:effectLst/>
        </p:spPr>
      </p:cxnSp>
      <p:cxnSp>
        <p:nvCxnSpPr>
          <p:cNvPr id="1211" name="Straight Connector 38">
            <a:extLst>
              <a:ext uri="{FF2B5EF4-FFF2-40B4-BE49-F238E27FC236}">
                <a16:creationId xmlns:a16="http://schemas.microsoft.com/office/drawing/2014/main" id="{6553CE94-2431-4E1B-ABEF-18FAA7F4E08B}"/>
              </a:ext>
            </a:extLst>
          </p:cNvPr>
          <p:cNvCxnSpPr>
            <a:cxnSpLocks/>
            <a:stCxn id="1313" idx="3"/>
            <a:endCxn id="1217" idx="4"/>
          </p:cNvCxnSpPr>
          <p:nvPr/>
        </p:nvCxnSpPr>
        <p:spPr>
          <a:xfrm flipV="1">
            <a:off x="8925257" y="5105992"/>
            <a:ext cx="379672" cy="825484"/>
          </a:xfrm>
          <a:prstGeom prst="bentConnector2">
            <a:avLst/>
          </a:prstGeom>
          <a:noFill/>
          <a:ln w="6350" cap="flat" cmpd="sng" algn="ctr">
            <a:solidFill>
              <a:schemeClr val="bg1">
                <a:lumMod val="50000"/>
              </a:schemeClr>
            </a:solidFill>
            <a:prstDash val="solid"/>
            <a:headEnd type="none" w="med" len="med"/>
            <a:tailEnd type="triangle" w="lg" len="med"/>
          </a:ln>
          <a:effectLst/>
        </p:spPr>
      </p:cxnSp>
      <p:sp>
        <p:nvSpPr>
          <p:cNvPr id="1213" name="Freeform 6">
            <a:extLst>
              <a:ext uri="{FF2B5EF4-FFF2-40B4-BE49-F238E27FC236}">
                <a16:creationId xmlns:a16="http://schemas.microsoft.com/office/drawing/2014/main" id="{212BC970-6C31-4140-9351-5F7D5C8C0E35}"/>
              </a:ext>
            </a:extLst>
          </p:cNvPr>
          <p:cNvSpPr>
            <a:spLocks/>
          </p:cNvSpPr>
          <p:nvPr/>
        </p:nvSpPr>
        <p:spPr bwMode="auto">
          <a:xfrm flipH="1">
            <a:off x="8928187" y="4519960"/>
            <a:ext cx="1053327" cy="575911"/>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bg1">
              <a:lumMod val="95000"/>
            </a:schemeClr>
          </a:solidFill>
          <a:ln w="12700">
            <a:noFill/>
          </a:ln>
          <a:effectLst/>
        </p:spPr>
        <p:txBody>
          <a:bodyPr vert="horz" wrap="square" lIns="86106" tIns="43055" rIns="86106" bIns="43055" numCol="1" anchor="t" anchorCtr="0" compatLnSpc="1">
            <a:prstTxWarp prst="textNoShape">
              <a:avLst/>
            </a:prstTxWarp>
          </a:bodyPr>
          <a:lstStyle/>
          <a:p>
            <a:pPr marL="0" marR="0" lvl="0" indent="0" algn="l" defTabSz="878184"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282828"/>
              </a:solidFill>
              <a:effectLst/>
              <a:uLnTx/>
              <a:uFillTx/>
              <a:latin typeface="Segoe UI Semilight"/>
              <a:ea typeface="+mn-ea"/>
              <a:cs typeface="+mn-cs"/>
            </a:endParaRPr>
          </a:p>
        </p:txBody>
      </p:sp>
      <p:pic>
        <p:nvPicPr>
          <p:cNvPr id="1214" name="Picture 1213">
            <a:extLst>
              <a:ext uri="{FF2B5EF4-FFF2-40B4-BE49-F238E27FC236}">
                <a16:creationId xmlns:a16="http://schemas.microsoft.com/office/drawing/2014/main" id="{517CE841-2FD0-44A6-81D4-788F09FD515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58564" y="4843702"/>
            <a:ext cx="815032" cy="105143"/>
          </a:xfrm>
          <a:prstGeom prst="rect">
            <a:avLst/>
          </a:prstGeom>
        </p:spPr>
      </p:pic>
      <p:sp>
        <p:nvSpPr>
          <p:cNvPr id="1215" name="Oval 1214">
            <a:extLst>
              <a:ext uri="{FF2B5EF4-FFF2-40B4-BE49-F238E27FC236}">
                <a16:creationId xmlns:a16="http://schemas.microsoft.com/office/drawing/2014/main" id="{6D03B039-C363-47E3-BC33-0E4C9FDD5CA9}"/>
              </a:ext>
            </a:extLst>
          </p:cNvPr>
          <p:cNvSpPr/>
          <p:nvPr/>
        </p:nvSpPr>
        <p:spPr bwMode="auto">
          <a:xfrm>
            <a:off x="9275232" y="4561805"/>
            <a:ext cx="59394" cy="59394"/>
          </a:xfrm>
          <a:prstGeom prst="ellipse">
            <a:avLst/>
          </a:prstGeom>
          <a:solidFill>
            <a:schemeClr val="accent1">
              <a:lumMod val="60000"/>
              <a:lumOff val="40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7" name="Oval 1216">
            <a:extLst>
              <a:ext uri="{FF2B5EF4-FFF2-40B4-BE49-F238E27FC236}">
                <a16:creationId xmlns:a16="http://schemas.microsoft.com/office/drawing/2014/main" id="{2B5EAD64-2FB8-4FCE-8439-6E16B15EBFEF}"/>
              </a:ext>
            </a:extLst>
          </p:cNvPr>
          <p:cNvSpPr/>
          <p:nvPr/>
        </p:nvSpPr>
        <p:spPr bwMode="auto">
          <a:xfrm>
            <a:off x="9275232" y="5046599"/>
            <a:ext cx="59394" cy="59394"/>
          </a:xfrm>
          <a:prstGeom prst="ellipse">
            <a:avLst/>
          </a:prstGeom>
          <a:solidFill>
            <a:schemeClr val="accent1">
              <a:lumMod val="60000"/>
              <a:lumOff val="40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8" name="Oval 1217">
            <a:extLst>
              <a:ext uri="{FF2B5EF4-FFF2-40B4-BE49-F238E27FC236}">
                <a16:creationId xmlns:a16="http://schemas.microsoft.com/office/drawing/2014/main" id="{08DCA104-B836-4287-87DD-F668A3F4E15E}"/>
              </a:ext>
            </a:extLst>
          </p:cNvPr>
          <p:cNvSpPr/>
          <p:nvPr/>
        </p:nvSpPr>
        <p:spPr bwMode="auto">
          <a:xfrm>
            <a:off x="9957346" y="4871644"/>
            <a:ext cx="59394" cy="59394"/>
          </a:xfrm>
          <a:prstGeom prst="ellipse">
            <a:avLst/>
          </a:prstGeom>
          <a:solidFill>
            <a:schemeClr val="accent1">
              <a:lumMod val="60000"/>
              <a:lumOff val="40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19" name="Straight Connector 38">
            <a:extLst>
              <a:ext uri="{FF2B5EF4-FFF2-40B4-BE49-F238E27FC236}">
                <a16:creationId xmlns:a16="http://schemas.microsoft.com/office/drawing/2014/main" id="{BBABB9A0-7D78-42EB-A3D1-E8648531182F}"/>
              </a:ext>
            </a:extLst>
          </p:cNvPr>
          <p:cNvCxnSpPr>
            <a:cxnSpLocks/>
          </p:cNvCxnSpPr>
          <p:nvPr/>
        </p:nvCxnSpPr>
        <p:spPr>
          <a:xfrm flipV="1">
            <a:off x="10016740" y="4901341"/>
            <a:ext cx="283922" cy="0"/>
          </a:xfrm>
          <a:prstGeom prst="straightConnector1">
            <a:avLst/>
          </a:prstGeom>
          <a:noFill/>
          <a:ln w="6350" cap="flat" cmpd="sng" algn="ctr">
            <a:solidFill>
              <a:schemeClr val="bg1">
                <a:lumMod val="50000"/>
              </a:schemeClr>
            </a:solidFill>
            <a:prstDash val="solid"/>
            <a:headEnd type="none" w="med" len="med"/>
            <a:tailEnd type="triangle" w="lg" len="med"/>
          </a:ln>
          <a:effectLst/>
        </p:spPr>
      </p:cxnSp>
      <p:grpSp>
        <p:nvGrpSpPr>
          <p:cNvPr id="1220" name="Group 1219">
            <a:extLst>
              <a:ext uri="{FF2B5EF4-FFF2-40B4-BE49-F238E27FC236}">
                <a16:creationId xmlns:a16="http://schemas.microsoft.com/office/drawing/2014/main" id="{10BC89A5-15CB-455F-A745-60EFBEC25672}"/>
              </a:ext>
            </a:extLst>
          </p:cNvPr>
          <p:cNvGrpSpPr/>
          <p:nvPr/>
        </p:nvGrpSpPr>
        <p:grpSpPr>
          <a:xfrm>
            <a:off x="8001702" y="3571728"/>
            <a:ext cx="923555" cy="727379"/>
            <a:chOff x="7800478" y="3549651"/>
            <a:chExt cx="942208" cy="742070"/>
          </a:xfrm>
        </p:grpSpPr>
        <p:sp>
          <p:nvSpPr>
            <p:cNvPr id="1221" name="PC1_E977" title="Icon of a desktop PC">
              <a:extLst>
                <a:ext uri="{FF2B5EF4-FFF2-40B4-BE49-F238E27FC236}">
                  <a16:creationId xmlns:a16="http://schemas.microsoft.com/office/drawing/2014/main" id="{FCEF357B-D43C-410E-96EA-F105A78CE941}"/>
                </a:ext>
              </a:extLst>
            </p:cNvPr>
            <p:cNvSpPr>
              <a:spLocks noChangeAspect="1" noEditPoints="1"/>
            </p:cNvSpPr>
            <p:nvPr/>
          </p:nvSpPr>
          <p:spPr bwMode="auto">
            <a:xfrm>
              <a:off x="8470084" y="3598780"/>
              <a:ext cx="212672" cy="17020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4" name="desktop" title="a desktop PC">
              <a:extLst>
                <a:ext uri="{FF2B5EF4-FFF2-40B4-BE49-F238E27FC236}">
                  <a16:creationId xmlns:a16="http://schemas.microsoft.com/office/drawing/2014/main" id="{A6DF4DBC-78CB-4815-93B9-5976BC1E9A01}"/>
                </a:ext>
              </a:extLst>
            </p:cNvPr>
            <p:cNvSpPr>
              <a:spLocks noChangeAspect="1" noEditPoints="1"/>
            </p:cNvSpPr>
            <p:nvPr/>
          </p:nvSpPr>
          <p:spPr bwMode="auto">
            <a:xfrm>
              <a:off x="8174974" y="3700134"/>
              <a:ext cx="155602" cy="1530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7" name="Laptop_E770" title="Icon of a laptop">
              <a:extLst>
                <a:ext uri="{FF2B5EF4-FFF2-40B4-BE49-F238E27FC236}">
                  <a16:creationId xmlns:a16="http://schemas.microsoft.com/office/drawing/2014/main" id="{754F7317-B6C8-4173-8137-A74490A4DDF9}"/>
                </a:ext>
              </a:extLst>
            </p:cNvPr>
            <p:cNvSpPr>
              <a:spLocks noChangeAspect="1" noEditPoints="1"/>
            </p:cNvSpPr>
            <p:nvPr/>
          </p:nvSpPr>
          <p:spPr bwMode="auto">
            <a:xfrm>
              <a:off x="7858773" y="3609104"/>
              <a:ext cx="193886" cy="12937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0" name="Tablet_E70A" title="Icon of a tablet">
              <a:extLst>
                <a:ext uri="{FF2B5EF4-FFF2-40B4-BE49-F238E27FC236}">
                  <a16:creationId xmlns:a16="http://schemas.microsoft.com/office/drawing/2014/main" id="{8597914B-89F3-4877-A0D9-6ECEF25D821F}"/>
                </a:ext>
              </a:extLst>
            </p:cNvPr>
            <p:cNvSpPr>
              <a:spLocks noChangeAspect="1" noEditPoints="1"/>
            </p:cNvSpPr>
            <p:nvPr/>
          </p:nvSpPr>
          <p:spPr bwMode="auto">
            <a:xfrm>
              <a:off x="7896895" y="3862917"/>
              <a:ext cx="117642" cy="8636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3" name="desktop" title="a desktop PC">
              <a:extLst>
                <a:ext uri="{FF2B5EF4-FFF2-40B4-BE49-F238E27FC236}">
                  <a16:creationId xmlns:a16="http://schemas.microsoft.com/office/drawing/2014/main" id="{69B1F239-0E07-42A6-98D4-832D531A8BE9}"/>
                </a:ext>
              </a:extLst>
            </p:cNvPr>
            <p:cNvSpPr>
              <a:spLocks noChangeAspect="1" noEditPoints="1"/>
            </p:cNvSpPr>
            <p:nvPr/>
          </p:nvSpPr>
          <p:spPr bwMode="auto">
            <a:xfrm>
              <a:off x="7877915" y="4073715"/>
              <a:ext cx="155602" cy="1530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6" name="Laptop_E770" title="Icon of a laptop">
              <a:extLst>
                <a:ext uri="{FF2B5EF4-FFF2-40B4-BE49-F238E27FC236}">
                  <a16:creationId xmlns:a16="http://schemas.microsoft.com/office/drawing/2014/main" id="{59DFD9D0-8B8E-441A-B821-7BC5A0B04810}"/>
                </a:ext>
              </a:extLst>
            </p:cNvPr>
            <p:cNvSpPr>
              <a:spLocks noChangeAspect="1" noEditPoints="1"/>
            </p:cNvSpPr>
            <p:nvPr/>
          </p:nvSpPr>
          <p:spPr bwMode="auto">
            <a:xfrm>
              <a:off x="8479477" y="4097401"/>
              <a:ext cx="193886" cy="12937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9" name="PC1_E977" title="Icon of a desktop PC">
              <a:extLst>
                <a:ext uri="{FF2B5EF4-FFF2-40B4-BE49-F238E27FC236}">
                  <a16:creationId xmlns:a16="http://schemas.microsoft.com/office/drawing/2014/main" id="{31CA8B44-946B-497B-9370-FCEE4A65A97C}"/>
                </a:ext>
              </a:extLst>
            </p:cNvPr>
            <p:cNvSpPr>
              <a:spLocks noChangeAspect="1" noEditPoints="1"/>
            </p:cNvSpPr>
            <p:nvPr/>
          </p:nvSpPr>
          <p:spPr bwMode="auto">
            <a:xfrm>
              <a:off x="8167627" y="3973360"/>
              <a:ext cx="212672" cy="17020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2" name="UniversalApp_E8CC" title="Icon of a cellphone in front of a tablet">
              <a:extLst>
                <a:ext uri="{FF2B5EF4-FFF2-40B4-BE49-F238E27FC236}">
                  <a16:creationId xmlns:a16="http://schemas.microsoft.com/office/drawing/2014/main" id="{8A661C4E-D7E3-4A3F-A433-9FA14AFA0325}"/>
                </a:ext>
              </a:extLst>
            </p:cNvPr>
            <p:cNvSpPr>
              <a:spLocks noChangeAspect="1" noEditPoints="1"/>
            </p:cNvSpPr>
            <p:nvPr/>
          </p:nvSpPr>
          <p:spPr bwMode="auto">
            <a:xfrm>
              <a:off x="8501927" y="3878528"/>
              <a:ext cx="148986" cy="109328"/>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5" name="Rectangle 1244">
              <a:extLst>
                <a:ext uri="{FF2B5EF4-FFF2-40B4-BE49-F238E27FC236}">
                  <a16:creationId xmlns:a16="http://schemas.microsoft.com/office/drawing/2014/main" id="{518D253F-0F7C-45A0-82A5-0D5A982DECD4}"/>
                </a:ext>
              </a:extLst>
            </p:cNvPr>
            <p:cNvSpPr/>
            <p:nvPr/>
          </p:nvSpPr>
          <p:spPr bwMode="auto">
            <a:xfrm>
              <a:off x="7800478" y="3549651"/>
              <a:ext cx="942208" cy="74207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97" name="Group 1296">
            <a:extLst>
              <a:ext uri="{FF2B5EF4-FFF2-40B4-BE49-F238E27FC236}">
                <a16:creationId xmlns:a16="http://schemas.microsoft.com/office/drawing/2014/main" id="{235F38D2-7279-4A7A-BBA3-A15EDF3197D4}"/>
              </a:ext>
            </a:extLst>
          </p:cNvPr>
          <p:cNvGrpSpPr/>
          <p:nvPr/>
        </p:nvGrpSpPr>
        <p:grpSpPr>
          <a:xfrm>
            <a:off x="8001702" y="5567786"/>
            <a:ext cx="923555" cy="727379"/>
            <a:chOff x="7800478" y="5789043"/>
            <a:chExt cx="942208" cy="742070"/>
          </a:xfrm>
        </p:grpSpPr>
        <p:sp>
          <p:nvSpPr>
            <p:cNvPr id="1298" name="desktop" title="a desktop PC">
              <a:extLst>
                <a:ext uri="{FF2B5EF4-FFF2-40B4-BE49-F238E27FC236}">
                  <a16:creationId xmlns:a16="http://schemas.microsoft.com/office/drawing/2014/main" id="{34F7794C-3E98-42FC-9C97-8FC0D8C26A77}"/>
                </a:ext>
              </a:extLst>
            </p:cNvPr>
            <p:cNvSpPr>
              <a:spLocks noChangeAspect="1" noEditPoints="1"/>
            </p:cNvSpPr>
            <p:nvPr/>
          </p:nvSpPr>
          <p:spPr bwMode="auto">
            <a:xfrm>
              <a:off x="8169770" y="5850052"/>
              <a:ext cx="165524" cy="16282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9" name="Laptop_E770" title="Icon of a laptop">
              <a:extLst>
                <a:ext uri="{FF2B5EF4-FFF2-40B4-BE49-F238E27FC236}">
                  <a16:creationId xmlns:a16="http://schemas.microsoft.com/office/drawing/2014/main" id="{1A1A9F44-C6CE-4DB1-BCE6-922DB069871D}"/>
                </a:ext>
              </a:extLst>
            </p:cNvPr>
            <p:cNvSpPr>
              <a:spLocks noChangeAspect="1" noEditPoints="1"/>
            </p:cNvSpPr>
            <p:nvPr/>
          </p:nvSpPr>
          <p:spPr bwMode="auto">
            <a:xfrm>
              <a:off x="7837414" y="6097383"/>
              <a:ext cx="206250" cy="13762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1" name="Tablet_E70A" title="Icon of a tablet">
              <a:extLst>
                <a:ext uri="{FF2B5EF4-FFF2-40B4-BE49-F238E27FC236}">
                  <a16:creationId xmlns:a16="http://schemas.microsoft.com/office/drawing/2014/main" id="{744F6CFA-1450-46CF-9A13-ED739CC1D363}"/>
                </a:ext>
              </a:extLst>
            </p:cNvPr>
            <p:cNvSpPr>
              <a:spLocks noChangeAspect="1" noEditPoints="1"/>
            </p:cNvSpPr>
            <p:nvPr/>
          </p:nvSpPr>
          <p:spPr bwMode="auto">
            <a:xfrm>
              <a:off x="7877965" y="6348353"/>
              <a:ext cx="125148" cy="9187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2" name="desktop" title="a desktop PC">
              <a:extLst>
                <a:ext uri="{FF2B5EF4-FFF2-40B4-BE49-F238E27FC236}">
                  <a16:creationId xmlns:a16="http://schemas.microsoft.com/office/drawing/2014/main" id="{E1B121D8-B6DB-471E-ABEF-46E32881A99F}"/>
                </a:ext>
              </a:extLst>
            </p:cNvPr>
            <p:cNvSpPr>
              <a:spLocks noChangeAspect="1" noEditPoints="1"/>
            </p:cNvSpPr>
            <p:nvPr/>
          </p:nvSpPr>
          <p:spPr bwMode="auto">
            <a:xfrm>
              <a:off x="7857777" y="5850052"/>
              <a:ext cx="165524" cy="16282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3" name="Laptop_E770" title="Icon of a laptop">
              <a:extLst>
                <a:ext uri="{FF2B5EF4-FFF2-40B4-BE49-F238E27FC236}">
                  <a16:creationId xmlns:a16="http://schemas.microsoft.com/office/drawing/2014/main" id="{7B69B829-5C8F-4F5A-B764-90C39685696E}"/>
                </a:ext>
              </a:extLst>
            </p:cNvPr>
            <p:cNvSpPr>
              <a:spLocks noChangeAspect="1" noEditPoints="1"/>
            </p:cNvSpPr>
            <p:nvPr/>
          </p:nvSpPr>
          <p:spPr bwMode="auto">
            <a:xfrm>
              <a:off x="8477555" y="6325476"/>
              <a:ext cx="206250" cy="13762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4" name="PC1_E977" title="Icon of a desktop PC">
              <a:extLst>
                <a:ext uri="{FF2B5EF4-FFF2-40B4-BE49-F238E27FC236}">
                  <a16:creationId xmlns:a16="http://schemas.microsoft.com/office/drawing/2014/main" id="{5972FB4B-203B-4625-850D-37A58F126DE4}"/>
                </a:ext>
              </a:extLst>
            </p:cNvPr>
            <p:cNvSpPr>
              <a:spLocks noChangeAspect="1" noEditPoints="1"/>
            </p:cNvSpPr>
            <p:nvPr/>
          </p:nvSpPr>
          <p:spPr bwMode="auto">
            <a:xfrm>
              <a:off x="8139415" y="6303760"/>
              <a:ext cx="226234" cy="181056"/>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5" name="UniversalApp_E8CC" title="Icon of a cellphone in front of a tablet">
              <a:extLst>
                <a:ext uri="{FF2B5EF4-FFF2-40B4-BE49-F238E27FC236}">
                  <a16:creationId xmlns:a16="http://schemas.microsoft.com/office/drawing/2014/main" id="{540700D5-F495-4867-9510-DD74F1CEDFA7}"/>
                </a:ext>
              </a:extLst>
            </p:cNvPr>
            <p:cNvSpPr>
              <a:spLocks noChangeAspect="1" noEditPoints="1"/>
            </p:cNvSpPr>
            <p:nvPr/>
          </p:nvSpPr>
          <p:spPr bwMode="auto">
            <a:xfrm>
              <a:off x="8489890" y="6108045"/>
              <a:ext cx="158488" cy="11630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0" name="PC1_E977" title="Icon of a desktop PC">
              <a:extLst>
                <a:ext uri="{FF2B5EF4-FFF2-40B4-BE49-F238E27FC236}">
                  <a16:creationId xmlns:a16="http://schemas.microsoft.com/office/drawing/2014/main" id="{A3584A97-0FD7-4608-8167-1582AC6AC0F0}"/>
                </a:ext>
              </a:extLst>
            </p:cNvPr>
            <p:cNvSpPr>
              <a:spLocks noChangeAspect="1" noEditPoints="1"/>
            </p:cNvSpPr>
            <p:nvPr/>
          </p:nvSpPr>
          <p:spPr bwMode="auto">
            <a:xfrm>
              <a:off x="8451836" y="5840934"/>
              <a:ext cx="226234" cy="181056"/>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2" name="CellPhone_E8EA" title="Icon of a cellphone">
              <a:extLst>
                <a:ext uri="{FF2B5EF4-FFF2-40B4-BE49-F238E27FC236}">
                  <a16:creationId xmlns:a16="http://schemas.microsoft.com/office/drawing/2014/main" id="{42E72203-542C-420A-B38E-CAB767E92825}"/>
                </a:ext>
              </a:extLst>
            </p:cNvPr>
            <p:cNvSpPr>
              <a:spLocks noChangeAspect="1" noEditPoints="1"/>
            </p:cNvSpPr>
            <p:nvPr/>
          </p:nvSpPr>
          <p:spPr bwMode="auto">
            <a:xfrm>
              <a:off x="8220767" y="6113264"/>
              <a:ext cx="63530" cy="10586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3" name="Rectangle 1312">
              <a:extLst>
                <a:ext uri="{FF2B5EF4-FFF2-40B4-BE49-F238E27FC236}">
                  <a16:creationId xmlns:a16="http://schemas.microsoft.com/office/drawing/2014/main" id="{AB47CE77-329A-4CFA-8FD2-1039B6117933}"/>
                </a:ext>
              </a:extLst>
            </p:cNvPr>
            <p:cNvSpPr/>
            <p:nvPr/>
          </p:nvSpPr>
          <p:spPr bwMode="auto">
            <a:xfrm>
              <a:off x="7800478" y="5789043"/>
              <a:ext cx="942208" cy="74207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aphicFrame>
        <p:nvGraphicFramePr>
          <p:cNvPr id="1314" name="Chart 1313">
            <a:extLst>
              <a:ext uri="{FF2B5EF4-FFF2-40B4-BE49-F238E27FC236}">
                <a16:creationId xmlns:a16="http://schemas.microsoft.com/office/drawing/2014/main" id="{54B1C1A8-C6CD-4B3F-A833-2B11CDDDA8F5}"/>
              </a:ext>
            </a:extLst>
          </p:cNvPr>
          <p:cNvGraphicFramePr/>
          <p:nvPr>
            <p:extLst>
              <p:ext uri="{D42A27DB-BD31-4B8C-83A1-F6EECF244321}">
                <p14:modId xmlns:p14="http://schemas.microsoft.com/office/powerpoint/2010/main" val="2764524697"/>
              </p:ext>
            </p:extLst>
          </p:nvPr>
        </p:nvGraphicFramePr>
        <p:xfrm>
          <a:off x="10300662" y="3394336"/>
          <a:ext cx="1614121" cy="3008450"/>
        </p:xfrm>
        <a:graphic>
          <a:graphicData uri="http://schemas.openxmlformats.org/drawingml/2006/chart">
            <c:chart xmlns:c="http://schemas.openxmlformats.org/drawingml/2006/chart" xmlns:r="http://schemas.openxmlformats.org/officeDocument/2006/relationships" r:id="rId4"/>
          </a:graphicData>
        </a:graphic>
      </p:graphicFrame>
      <p:grpSp>
        <p:nvGrpSpPr>
          <p:cNvPr id="40" name="Group 39">
            <a:extLst>
              <a:ext uri="{FF2B5EF4-FFF2-40B4-BE49-F238E27FC236}">
                <a16:creationId xmlns:a16="http://schemas.microsoft.com/office/drawing/2014/main" id="{84EDC70C-E19F-456D-81E7-DE488FADB024}"/>
              </a:ext>
            </a:extLst>
          </p:cNvPr>
          <p:cNvGrpSpPr/>
          <p:nvPr/>
        </p:nvGrpSpPr>
        <p:grpSpPr>
          <a:xfrm>
            <a:off x="4138838" y="3243142"/>
            <a:ext cx="3543499" cy="3159644"/>
            <a:chOff x="437998" y="3461897"/>
            <a:chExt cx="3524575" cy="3083365"/>
          </a:xfrm>
        </p:grpSpPr>
        <p:sp>
          <p:nvSpPr>
            <p:cNvPr id="846" name="Rectangle 845">
              <a:extLst>
                <a:ext uri="{FF2B5EF4-FFF2-40B4-BE49-F238E27FC236}">
                  <a16:creationId xmlns:a16="http://schemas.microsoft.com/office/drawing/2014/main" id="{4AAB989D-826B-4FF3-AF49-C19E08F7B347}"/>
                </a:ext>
              </a:extLst>
            </p:cNvPr>
            <p:cNvSpPr/>
            <p:nvPr/>
          </p:nvSpPr>
          <p:spPr>
            <a:xfrm>
              <a:off x="1645148" y="3461897"/>
              <a:ext cx="2317425" cy="1498661"/>
            </a:xfrm>
            <a:prstGeom prst="rect">
              <a:avLst/>
            </a:prstGeom>
            <a:noFill/>
            <a:ln w="6350">
              <a:solidFill>
                <a:schemeClr val="bg1">
                  <a:lumMod val="75000"/>
                </a:schemeClr>
              </a:solidFill>
            </a:ln>
          </p:spPr>
          <p:txBody>
            <a:bodyPr wrap="square" lIns="89630" tIns="89630" rIns="89630" bIns="89630" anchor="ctr">
              <a:noAutofit/>
            </a:bodyPr>
            <a:lstStyle/>
            <a:p>
              <a:pPr marL="0" marR="0" lvl="0" indent="0" algn="ctr" defTabSz="658733"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w="3175">
                  <a:noFill/>
                </a:ln>
                <a:solidFill>
                  <a:srgbClr val="0078D7"/>
                </a:solidFill>
                <a:effectLst/>
                <a:uLnTx/>
                <a:uFillTx/>
                <a:latin typeface="Segoe UI Semibold"/>
                <a:ea typeface="+mn-ea"/>
                <a:cs typeface="Segoe UI Semilight" panose="020B0402040204020203" pitchFamily="34" charset="0"/>
              </a:endParaRPr>
            </a:p>
          </p:txBody>
        </p:sp>
        <p:sp>
          <p:nvSpPr>
            <p:cNvPr id="847" name="Rectangle 846">
              <a:extLst>
                <a:ext uri="{FF2B5EF4-FFF2-40B4-BE49-F238E27FC236}">
                  <a16:creationId xmlns:a16="http://schemas.microsoft.com/office/drawing/2014/main" id="{DD4B20AE-6177-4887-82B7-7F91F476C535}"/>
                </a:ext>
              </a:extLst>
            </p:cNvPr>
            <p:cNvSpPr/>
            <p:nvPr/>
          </p:nvSpPr>
          <p:spPr>
            <a:xfrm>
              <a:off x="437998" y="3461897"/>
              <a:ext cx="1202148" cy="1498661"/>
            </a:xfrm>
            <a:prstGeom prst="rect">
              <a:avLst/>
            </a:prstGeom>
            <a:solidFill>
              <a:schemeClr val="bg1">
                <a:lumMod val="95000"/>
              </a:schemeClr>
            </a:solidFill>
            <a:ln w="6350">
              <a:solidFill>
                <a:schemeClr val="bg1">
                  <a:lumMod val="95000"/>
                </a:schemeClr>
              </a:solidFill>
            </a:ln>
          </p:spPr>
          <p:txBody>
            <a:bodyPr wrap="square" lIns="71704" tIns="89630" rIns="0" bIns="89630" anchor="ctr">
              <a:noAutofit/>
            </a:bodyPr>
            <a:lstStyle/>
            <a:p>
              <a:pPr marL="0" marR="0" lvl="0" indent="0" algn="l" defTabSz="658733"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w="3175">
                    <a:noFill/>
                  </a:ln>
                  <a:solidFill>
                    <a:srgbClr val="0078D7"/>
                  </a:solidFill>
                  <a:effectLst/>
                  <a:uLnTx/>
                  <a:uFillTx/>
                  <a:latin typeface="Segoe UI Semibold"/>
                  <a:ea typeface="+mn-ea"/>
                  <a:cs typeface="Segoe UI Semilight" panose="020B0402040204020203" pitchFamily="34" charset="0"/>
                </a:rPr>
                <a:t>Typical pilots optimized around convenience</a:t>
              </a:r>
            </a:p>
          </p:txBody>
        </p:sp>
        <p:sp>
          <p:nvSpPr>
            <p:cNvPr id="1094" name="Rectangle 1093">
              <a:extLst>
                <a:ext uri="{FF2B5EF4-FFF2-40B4-BE49-F238E27FC236}">
                  <a16:creationId xmlns:a16="http://schemas.microsoft.com/office/drawing/2014/main" id="{A10B7AA2-5E09-479A-8FBF-572757BF86AA}"/>
                </a:ext>
              </a:extLst>
            </p:cNvPr>
            <p:cNvSpPr/>
            <p:nvPr/>
          </p:nvSpPr>
          <p:spPr>
            <a:xfrm>
              <a:off x="1645148" y="5091552"/>
              <a:ext cx="2317425" cy="1453710"/>
            </a:xfrm>
            <a:prstGeom prst="rect">
              <a:avLst/>
            </a:prstGeom>
            <a:noFill/>
            <a:ln w="6350">
              <a:solidFill>
                <a:schemeClr val="bg1">
                  <a:lumMod val="75000"/>
                </a:schemeClr>
              </a:solidFill>
            </a:ln>
          </p:spPr>
          <p:txBody>
            <a:bodyPr wrap="square" lIns="89630" tIns="89630" rIns="89630" bIns="89630" anchor="ctr">
              <a:noAutofit/>
            </a:bodyPr>
            <a:lstStyle/>
            <a:p>
              <a:pPr marL="0" marR="0" lvl="0" indent="0" algn="ctr" defTabSz="658733"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w="3175">
                  <a:noFill/>
                </a:ln>
                <a:solidFill>
                  <a:srgbClr val="0078D7"/>
                </a:solidFill>
                <a:effectLst/>
                <a:uLnTx/>
                <a:uFillTx/>
                <a:latin typeface="Segoe UI Semibold"/>
                <a:ea typeface="+mn-ea"/>
                <a:cs typeface="Segoe UI Semilight" panose="020B0402040204020203" pitchFamily="34" charset="0"/>
              </a:endParaRPr>
            </a:p>
          </p:txBody>
        </p:sp>
        <p:sp>
          <p:nvSpPr>
            <p:cNvPr id="1095" name="Rectangle 1094">
              <a:extLst>
                <a:ext uri="{FF2B5EF4-FFF2-40B4-BE49-F238E27FC236}">
                  <a16:creationId xmlns:a16="http://schemas.microsoft.com/office/drawing/2014/main" id="{82098E07-5C9E-4A3E-8EDD-5E20EB15BE98}"/>
                </a:ext>
              </a:extLst>
            </p:cNvPr>
            <p:cNvSpPr/>
            <p:nvPr/>
          </p:nvSpPr>
          <p:spPr>
            <a:xfrm>
              <a:off x="437998" y="5091552"/>
              <a:ext cx="1202148" cy="1453710"/>
            </a:xfrm>
            <a:prstGeom prst="rect">
              <a:avLst/>
            </a:prstGeom>
            <a:solidFill>
              <a:schemeClr val="bg1">
                <a:lumMod val="95000"/>
              </a:schemeClr>
            </a:solidFill>
            <a:ln w="6350">
              <a:solidFill>
                <a:schemeClr val="bg1">
                  <a:lumMod val="95000"/>
                </a:schemeClr>
              </a:solidFill>
            </a:ln>
          </p:spPr>
          <p:txBody>
            <a:bodyPr wrap="square" lIns="71704" tIns="89630" rIns="0" bIns="89630" anchor="ctr">
              <a:noAutofit/>
            </a:bodyPr>
            <a:lstStyle/>
            <a:p>
              <a:pPr marL="0" marR="0" lvl="0" indent="0" algn="l" defTabSz="658733"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w="3175">
                    <a:noFill/>
                  </a:ln>
                  <a:solidFill>
                    <a:srgbClr val="0078D7"/>
                  </a:solidFill>
                  <a:effectLst/>
                  <a:uLnTx/>
                  <a:uFillTx/>
                  <a:latin typeface="Segoe UI Semibold"/>
                  <a:ea typeface="+mn-ea"/>
                  <a:cs typeface="Segoe UI Semilight" panose="020B0402040204020203" pitchFamily="34" charset="0"/>
                </a:rPr>
                <a:t>Desktop Analytics pilot optimized </a:t>
              </a:r>
            </a:p>
            <a:p>
              <a:pPr marL="0" marR="0" lvl="0" indent="0" algn="l" defTabSz="658733"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w="3175">
                    <a:noFill/>
                  </a:ln>
                  <a:solidFill>
                    <a:srgbClr val="0078D7"/>
                  </a:solidFill>
                  <a:effectLst/>
                  <a:uLnTx/>
                  <a:uFillTx/>
                  <a:latin typeface="Segoe UI Semibold"/>
                  <a:ea typeface="+mn-ea"/>
                  <a:cs typeface="Segoe UI Semilight" panose="020B0402040204020203" pitchFamily="34" charset="0"/>
                </a:rPr>
                <a:t>for an optimal mix</a:t>
              </a:r>
            </a:p>
          </p:txBody>
        </p:sp>
        <p:grpSp>
          <p:nvGrpSpPr>
            <p:cNvPr id="359" name="Group 358">
              <a:extLst>
                <a:ext uri="{FF2B5EF4-FFF2-40B4-BE49-F238E27FC236}">
                  <a16:creationId xmlns:a16="http://schemas.microsoft.com/office/drawing/2014/main" id="{9E698CAC-E7E7-4961-95B4-1BAB58F88C28}"/>
                </a:ext>
              </a:extLst>
            </p:cNvPr>
            <p:cNvGrpSpPr/>
            <p:nvPr/>
          </p:nvGrpSpPr>
          <p:grpSpPr>
            <a:xfrm>
              <a:off x="1721544" y="5250891"/>
              <a:ext cx="2148561" cy="1135033"/>
              <a:chOff x="1721544" y="5259122"/>
              <a:chExt cx="2148561" cy="1135033"/>
            </a:xfrm>
          </p:grpSpPr>
          <p:grpSp>
            <p:nvGrpSpPr>
              <p:cNvPr id="357" name="Group 356">
                <a:extLst>
                  <a:ext uri="{FF2B5EF4-FFF2-40B4-BE49-F238E27FC236}">
                    <a16:creationId xmlns:a16="http://schemas.microsoft.com/office/drawing/2014/main" id="{01E21C0E-5756-46CC-AAB3-D48EC46E9AB5}"/>
                  </a:ext>
                </a:extLst>
              </p:cNvPr>
              <p:cNvGrpSpPr/>
              <p:nvPr/>
            </p:nvGrpSpPr>
            <p:grpSpPr>
              <a:xfrm>
                <a:off x="2689853" y="5668460"/>
                <a:ext cx="448500" cy="316357"/>
                <a:chOff x="2689853" y="5220722"/>
                <a:chExt cx="448500" cy="316357"/>
              </a:xfrm>
            </p:grpSpPr>
            <p:grpSp>
              <p:nvGrpSpPr>
                <p:cNvPr id="1011" name="Group 1010">
                  <a:extLst>
                    <a:ext uri="{FF2B5EF4-FFF2-40B4-BE49-F238E27FC236}">
                      <a16:creationId xmlns:a16="http://schemas.microsoft.com/office/drawing/2014/main" id="{87024F02-D04B-43D9-BA5D-D05AA565737D}"/>
                    </a:ext>
                  </a:extLst>
                </p:cNvPr>
                <p:cNvGrpSpPr/>
                <p:nvPr/>
              </p:nvGrpSpPr>
              <p:grpSpPr>
                <a:xfrm>
                  <a:off x="2781251" y="5220722"/>
                  <a:ext cx="253006" cy="251712"/>
                  <a:chOff x="2774929" y="5000625"/>
                  <a:chExt cx="304463" cy="302908"/>
                </a:xfrm>
              </p:grpSpPr>
              <p:grpSp>
                <p:nvGrpSpPr>
                  <p:cNvPr id="1012" name="Group 1011">
                    <a:extLst>
                      <a:ext uri="{FF2B5EF4-FFF2-40B4-BE49-F238E27FC236}">
                        <a16:creationId xmlns:a16="http://schemas.microsoft.com/office/drawing/2014/main" id="{63665E2F-0D9A-4D70-B325-BDE8AB31498F}"/>
                      </a:ext>
                    </a:extLst>
                  </p:cNvPr>
                  <p:cNvGrpSpPr/>
                  <p:nvPr/>
                </p:nvGrpSpPr>
                <p:grpSpPr>
                  <a:xfrm>
                    <a:off x="2774929" y="5000625"/>
                    <a:ext cx="304463" cy="302908"/>
                    <a:chOff x="7078795" y="2858557"/>
                    <a:chExt cx="2434270" cy="2442956"/>
                  </a:xfrm>
                </p:grpSpPr>
                <p:grpSp>
                  <p:nvGrpSpPr>
                    <p:cNvPr id="1018" name="Group 1017">
                      <a:extLst>
                        <a:ext uri="{FF2B5EF4-FFF2-40B4-BE49-F238E27FC236}">
                          <a16:creationId xmlns:a16="http://schemas.microsoft.com/office/drawing/2014/main" id="{6D520C50-C7F1-4E8C-A685-1BAA2598B7F8}"/>
                        </a:ext>
                      </a:extLst>
                    </p:cNvPr>
                    <p:cNvGrpSpPr/>
                    <p:nvPr/>
                  </p:nvGrpSpPr>
                  <p:grpSpPr>
                    <a:xfrm>
                      <a:off x="7078795" y="2858557"/>
                      <a:ext cx="2434270" cy="2442956"/>
                      <a:chOff x="725620" y="1506007"/>
                      <a:chExt cx="2434270" cy="2442956"/>
                    </a:xfrm>
                  </p:grpSpPr>
                  <p:sp>
                    <p:nvSpPr>
                      <p:cNvPr id="1020" name="Freeform 15">
                        <a:extLst>
                          <a:ext uri="{FF2B5EF4-FFF2-40B4-BE49-F238E27FC236}">
                            <a16:creationId xmlns:a16="http://schemas.microsoft.com/office/drawing/2014/main" id="{F477F3AD-2BA6-4EAC-A58A-C22112A904E6}"/>
                          </a:ext>
                        </a:extLst>
                      </p:cNvPr>
                      <p:cNvSpPr>
                        <a:spLocks/>
                      </p:cNvSpPr>
                      <p:nvPr/>
                    </p:nvSpPr>
                    <p:spPr bwMode="auto">
                      <a:xfrm>
                        <a:off x="1943189" y="1506007"/>
                        <a:ext cx="860381" cy="1221912"/>
                      </a:xfrm>
                      <a:custGeom>
                        <a:avLst/>
                        <a:gdLst>
                          <a:gd name="T0" fmla="*/ 0 w 3896"/>
                          <a:gd name="T1" fmla="*/ 0 h 5510"/>
                          <a:gd name="T2" fmla="*/ 3896 w 3896"/>
                          <a:gd name="T3" fmla="*/ 1614 h 5510"/>
                          <a:gd name="T4" fmla="*/ 0 w 3896"/>
                          <a:gd name="T5" fmla="*/ 5510 h 5510"/>
                          <a:gd name="T6" fmla="*/ 0 w 3896"/>
                          <a:gd name="T7" fmla="*/ 0 h 5510"/>
                        </a:gdLst>
                        <a:ahLst/>
                        <a:cxnLst>
                          <a:cxn ang="0">
                            <a:pos x="T0" y="T1"/>
                          </a:cxn>
                          <a:cxn ang="0">
                            <a:pos x="T2" y="T3"/>
                          </a:cxn>
                          <a:cxn ang="0">
                            <a:pos x="T4" y="T5"/>
                          </a:cxn>
                          <a:cxn ang="0">
                            <a:pos x="T6" y="T7"/>
                          </a:cxn>
                        </a:cxnLst>
                        <a:rect l="0" t="0" r="r" b="b"/>
                        <a:pathLst>
                          <a:path w="3896" h="5510">
                            <a:moveTo>
                              <a:pt x="0" y="0"/>
                            </a:moveTo>
                            <a:cubicBezTo>
                              <a:pt x="1461" y="0"/>
                              <a:pt x="2863" y="581"/>
                              <a:pt x="3896" y="1614"/>
                            </a:cubicBezTo>
                            <a:lnTo>
                              <a:pt x="0" y="5510"/>
                            </a:lnTo>
                            <a:lnTo>
                              <a:pt x="0" y="0"/>
                            </a:lnTo>
                            <a:close/>
                          </a:path>
                        </a:pathLst>
                      </a:custGeom>
                      <a:solidFill>
                        <a:schemeClr val="bg1">
                          <a:lumMod val="65000"/>
                        </a:schemeClr>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282828"/>
                          </a:solidFill>
                          <a:effectLst/>
                          <a:uLnTx/>
                          <a:uFillTx/>
                          <a:latin typeface="Segoe UI"/>
                          <a:ea typeface="+mn-ea"/>
                          <a:cs typeface="+mn-cs"/>
                        </a:endParaRPr>
                      </a:p>
                    </p:txBody>
                  </p:sp>
                  <p:sp>
                    <p:nvSpPr>
                      <p:cNvPr id="1021" name="Freeform 17">
                        <a:extLst>
                          <a:ext uri="{FF2B5EF4-FFF2-40B4-BE49-F238E27FC236}">
                            <a16:creationId xmlns:a16="http://schemas.microsoft.com/office/drawing/2014/main" id="{C59D1F94-492A-482D-921C-C8F0BBC588EF}"/>
                          </a:ext>
                        </a:extLst>
                      </p:cNvPr>
                      <p:cNvSpPr>
                        <a:spLocks/>
                      </p:cNvSpPr>
                      <p:nvPr/>
                    </p:nvSpPr>
                    <p:spPr bwMode="auto">
                      <a:xfrm>
                        <a:off x="1943189" y="1864064"/>
                        <a:ext cx="1216701" cy="863856"/>
                      </a:xfrm>
                      <a:custGeom>
                        <a:avLst/>
                        <a:gdLst>
                          <a:gd name="T0" fmla="*/ 3896 w 5510"/>
                          <a:gd name="T1" fmla="*/ 0 h 3896"/>
                          <a:gd name="T2" fmla="*/ 5510 w 5510"/>
                          <a:gd name="T3" fmla="*/ 3896 h 3896"/>
                          <a:gd name="T4" fmla="*/ 0 w 5510"/>
                          <a:gd name="T5" fmla="*/ 3896 h 3896"/>
                          <a:gd name="T6" fmla="*/ 3896 w 5510"/>
                          <a:gd name="T7" fmla="*/ 0 h 3896"/>
                        </a:gdLst>
                        <a:ahLst/>
                        <a:cxnLst>
                          <a:cxn ang="0">
                            <a:pos x="T0" y="T1"/>
                          </a:cxn>
                          <a:cxn ang="0">
                            <a:pos x="T2" y="T3"/>
                          </a:cxn>
                          <a:cxn ang="0">
                            <a:pos x="T4" y="T5"/>
                          </a:cxn>
                          <a:cxn ang="0">
                            <a:pos x="T6" y="T7"/>
                          </a:cxn>
                        </a:cxnLst>
                        <a:rect l="0" t="0" r="r" b="b"/>
                        <a:pathLst>
                          <a:path w="5510" h="3896">
                            <a:moveTo>
                              <a:pt x="3896" y="0"/>
                            </a:moveTo>
                            <a:cubicBezTo>
                              <a:pt x="4929" y="1033"/>
                              <a:pt x="5510" y="2435"/>
                              <a:pt x="5510" y="3896"/>
                            </a:cubicBezTo>
                            <a:lnTo>
                              <a:pt x="0" y="3896"/>
                            </a:lnTo>
                            <a:lnTo>
                              <a:pt x="3896" y="0"/>
                            </a:lnTo>
                            <a:close/>
                          </a:path>
                        </a:pathLst>
                      </a:custGeom>
                      <a:solidFill>
                        <a:schemeClr val="bg1">
                          <a:lumMod val="50000"/>
                        </a:schemeClr>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282828"/>
                          </a:solidFill>
                          <a:effectLst/>
                          <a:uLnTx/>
                          <a:uFillTx/>
                          <a:latin typeface="Segoe UI"/>
                          <a:ea typeface="+mn-ea"/>
                          <a:cs typeface="+mn-cs"/>
                        </a:endParaRPr>
                      </a:p>
                    </p:txBody>
                  </p:sp>
                  <p:sp>
                    <p:nvSpPr>
                      <p:cNvPr id="1022" name="Freeform 19">
                        <a:extLst>
                          <a:ext uri="{FF2B5EF4-FFF2-40B4-BE49-F238E27FC236}">
                            <a16:creationId xmlns:a16="http://schemas.microsoft.com/office/drawing/2014/main" id="{585B262A-93D6-4362-BE54-3BFCB9BFD5A4}"/>
                          </a:ext>
                        </a:extLst>
                      </p:cNvPr>
                      <p:cNvSpPr>
                        <a:spLocks/>
                      </p:cNvSpPr>
                      <p:nvPr/>
                    </p:nvSpPr>
                    <p:spPr bwMode="auto">
                      <a:xfrm>
                        <a:off x="1943189" y="2727919"/>
                        <a:ext cx="1216701" cy="862987"/>
                      </a:xfrm>
                      <a:custGeom>
                        <a:avLst/>
                        <a:gdLst>
                          <a:gd name="T0" fmla="*/ 5510 w 5510"/>
                          <a:gd name="T1" fmla="*/ 0 h 3896"/>
                          <a:gd name="T2" fmla="*/ 3896 w 5510"/>
                          <a:gd name="T3" fmla="*/ 3896 h 3896"/>
                          <a:gd name="T4" fmla="*/ 0 w 5510"/>
                          <a:gd name="T5" fmla="*/ 0 h 3896"/>
                          <a:gd name="T6" fmla="*/ 5510 w 5510"/>
                          <a:gd name="T7" fmla="*/ 0 h 3896"/>
                        </a:gdLst>
                        <a:ahLst/>
                        <a:cxnLst>
                          <a:cxn ang="0">
                            <a:pos x="T0" y="T1"/>
                          </a:cxn>
                          <a:cxn ang="0">
                            <a:pos x="T2" y="T3"/>
                          </a:cxn>
                          <a:cxn ang="0">
                            <a:pos x="T4" y="T5"/>
                          </a:cxn>
                          <a:cxn ang="0">
                            <a:pos x="T6" y="T7"/>
                          </a:cxn>
                        </a:cxnLst>
                        <a:rect l="0" t="0" r="r" b="b"/>
                        <a:pathLst>
                          <a:path w="5510" h="3896">
                            <a:moveTo>
                              <a:pt x="5510" y="0"/>
                            </a:moveTo>
                            <a:cubicBezTo>
                              <a:pt x="5510" y="1461"/>
                              <a:pt x="4929" y="2863"/>
                              <a:pt x="3896" y="3896"/>
                            </a:cubicBezTo>
                            <a:lnTo>
                              <a:pt x="0" y="0"/>
                            </a:lnTo>
                            <a:lnTo>
                              <a:pt x="5510" y="0"/>
                            </a:lnTo>
                            <a:close/>
                          </a:path>
                        </a:pathLst>
                      </a:custGeom>
                      <a:solidFill>
                        <a:schemeClr val="bg1">
                          <a:lumMod val="65000"/>
                        </a:schemeClr>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282828"/>
                          </a:solidFill>
                          <a:effectLst/>
                          <a:uLnTx/>
                          <a:uFillTx/>
                          <a:latin typeface="Segoe UI"/>
                          <a:ea typeface="+mn-ea"/>
                          <a:cs typeface="+mn-cs"/>
                        </a:endParaRPr>
                      </a:p>
                    </p:txBody>
                  </p:sp>
                  <p:sp>
                    <p:nvSpPr>
                      <p:cNvPr id="1023" name="Freeform 21">
                        <a:extLst>
                          <a:ext uri="{FF2B5EF4-FFF2-40B4-BE49-F238E27FC236}">
                            <a16:creationId xmlns:a16="http://schemas.microsoft.com/office/drawing/2014/main" id="{E99E7281-CC52-499C-9C4F-41B134242747}"/>
                          </a:ext>
                        </a:extLst>
                      </p:cNvPr>
                      <p:cNvSpPr>
                        <a:spLocks/>
                      </p:cNvSpPr>
                      <p:nvPr/>
                    </p:nvSpPr>
                    <p:spPr bwMode="auto">
                      <a:xfrm>
                        <a:off x="1943189" y="2727919"/>
                        <a:ext cx="860381" cy="1221044"/>
                      </a:xfrm>
                      <a:custGeom>
                        <a:avLst/>
                        <a:gdLst>
                          <a:gd name="T0" fmla="*/ 3896 w 3896"/>
                          <a:gd name="T1" fmla="*/ 3896 h 5510"/>
                          <a:gd name="T2" fmla="*/ 0 w 3896"/>
                          <a:gd name="T3" fmla="*/ 5510 h 5510"/>
                          <a:gd name="T4" fmla="*/ 0 w 3896"/>
                          <a:gd name="T5" fmla="*/ 0 h 5510"/>
                          <a:gd name="T6" fmla="*/ 3896 w 3896"/>
                          <a:gd name="T7" fmla="*/ 3896 h 5510"/>
                        </a:gdLst>
                        <a:ahLst/>
                        <a:cxnLst>
                          <a:cxn ang="0">
                            <a:pos x="T0" y="T1"/>
                          </a:cxn>
                          <a:cxn ang="0">
                            <a:pos x="T2" y="T3"/>
                          </a:cxn>
                          <a:cxn ang="0">
                            <a:pos x="T4" y="T5"/>
                          </a:cxn>
                          <a:cxn ang="0">
                            <a:pos x="T6" y="T7"/>
                          </a:cxn>
                        </a:cxnLst>
                        <a:rect l="0" t="0" r="r" b="b"/>
                        <a:pathLst>
                          <a:path w="3896" h="5510">
                            <a:moveTo>
                              <a:pt x="3896" y="3896"/>
                            </a:moveTo>
                            <a:cubicBezTo>
                              <a:pt x="2863" y="4929"/>
                              <a:pt x="1461" y="5510"/>
                              <a:pt x="0" y="5510"/>
                            </a:cubicBezTo>
                            <a:lnTo>
                              <a:pt x="0" y="0"/>
                            </a:lnTo>
                            <a:lnTo>
                              <a:pt x="3896" y="3896"/>
                            </a:lnTo>
                            <a:close/>
                          </a:path>
                        </a:pathLst>
                      </a:custGeom>
                      <a:solidFill>
                        <a:schemeClr val="bg1">
                          <a:lumMod val="50000"/>
                        </a:schemeClr>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282828"/>
                          </a:solidFill>
                          <a:effectLst/>
                          <a:uLnTx/>
                          <a:uFillTx/>
                          <a:latin typeface="Segoe UI"/>
                          <a:ea typeface="+mn-ea"/>
                          <a:cs typeface="+mn-cs"/>
                        </a:endParaRPr>
                      </a:p>
                    </p:txBody>
                  </p:sp>
                  <p:sp>
                    <p:nvSpPr>
                      <p:cNvPr id="1024" name="Freeform 23">
                        <a:extLst>
                          <a:ext uri="{FF2B5EF4-FFF2-40B4-BE49-F238E27FC236}">
                            <a16:creationId xmlns:a16="http://schemas.microsoft.com/office/drawing/2014/main" id="{B9C85768-76F6-4336-8FA8-335F647680C7}"/>
                          </a:ext>
                        </a:extLst>
                      </p:cNvPr>
                      <p:cNvSpPr>
                        <a:spLocks/>
                      </p:cNvSpPr>
                      <p:nvPr/>
                    </p:nvSpPr>
                    <p:spPr bwMode="auto">
                      <a:xfrm>
                        <a:off x="1081939" y="2727919"/>
                        <a:ext cx="861250" cy="1221044"/>
                      </a:xfrm>
                      <a:custGeom>
                        <a:avLst/>
                        <a:gdLst>
                          <a:gd name="T0" fmla="*/ 3896 w 3896"/>
                          <a:gd name="T1" fmla="*/ 5510 h 5510"/>
                          <a:gd name="T2" fmla="*/ 0 w 3896"/>
                          <a:gd name="T3" fmla="*/ 3896 h 5510"/>
                          <a:gd name="T4" fmla="*/ 3896 w 3896"/>
                          <a:gd name="T5" fmla="*/ 0 h 5510"/>
                          <a:gd name="T6" fmla="*/ 3896 w 3896"/>
                          <a:gd name="T7" fmla="*/ 5510 h 5510"/>
                        </a:gdLst>
                        <a:ahLst/>
                        <a:cxnLst>
                          <a:cxn ang="0">
                            <a:pos x="T0" y="T1"/>
                          </a:cxn>
                          <a:cxn ang="0">
                            <a:pos x="T2" y="T3"/>
                          </a:cxn>
                          <a:cxn ang="0">
                            <a:pos x="T4" y="T5"/>
                          </a:cxn>
                          <a:cxn ang="0">
                            <a:pos x="T6" y="T7"/>
                          </a:cxn>
                        </a:cxnLst>
                        <a:rect l="0" t="0" r="r" b="b"/>
                        <a:pathLst>
                          <a:path w="3896" h="5510">
                            <a:moveTo>
                              <a:pt x="3896" y="5510"/>
                            </a:moveTo>
                            <a:cubicBezTo>
                              <a:pt x="2435" y="5510"/>
                              <a:pt x="1033" y="4929"/>
                              <a:pt x="0" y="3896"/>
                            </a:cubicBezTo>
                            <a:lnTo>
                              <a:pt x="3896" y="0"/>
                            </a:lnTo>
                            <a:lnTo>
                              <a:pt x="3896" y="5510"/>
                            </a:lnTo>
                            <a:close/>
                          </a:path>
                        </a:pathLst>
                      </a:custGeom>
                      <a:solidFill>
                        <a:schemeClr val="bg1">
                          <a:lumMod val="65000"/>
                        </a:schemeClr>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282828"/>
                          </a:solidFill>
                          <a:effectLst/>
                          <a:uLnTx/>
                          <a:uFillTx/>
                          <a:latin typeface="Segoe UI"/>
                          <a:ea typeface="+mn-ea"/>
                          <a:cs typeface="+mn-cs"/>
                        </a:endParaRPr>
                      </a:p>
                    </p:txBody>
                  </p:sp>
                  <p:sp>
                    <p:nvSpPr>
                      <p:cNvPr id="1025" name="Freeform 25">
                        <a:extLst>
                          <a:ext uri="{FF2B5EF4-FFF2-40B4-BE49-F238E27FC236}">
                            <a16:creationId xmlns:a16="http://schemas.microsoft.com/office/drawing/2014/main" id="{E73E545B-A6B8-48FB-A3C4-3B8FD1EF0C92}"/>
                          </a:ext>
                        </a:extLst>
                      </p:cNvPr>
                      <p:cNvSpPr>
                        <a:spLocks/>
                      </p:cNvSpPr>
                      <p:nvPr/>
                    </p:nvSpPr>
                    <p:spPr bwMode="auto">
                      <a:xfrm>
                        <a:off x="725620" y="2727919"/>
                        <a:ext cx="1217570" cy="862987"/>
                      </a:xfrm>
                      <a:custGeom>
                        <a:avLst/>
                        <a:gdLst>
                          <a:gd name="T0" fmla="*/ 1614 w 5510"/>
                          <a:gd name="T1" fmla="*/ 3896 h 3896"/>
                          <a:gd name="T2" fmla="*/ 0 w 5510"/>
                          <a:gd name="T3" fmla="*/ 0 h 3896"/>
                          <a:gd name="T4" fmla="*/ 5510 w 5510"/>
                          <a:gd name="T5" fmla="*/ 0 h 3896"/>
                          <a:gd name="T6" fmla="*/ 1614 w 5510"/>
                          <a:gd name="T7" fmla="*/ 3896 h 3896"/>
                        </a:gdLst>
                        <a:ahLst/>
                        <a:cxnLst>
                          <a:cxn ang="0">
                            <a:pos x="T0" y="T1"/>
                          </a:cxn>
                          <a:cxn ang="0">
                            <a:pos x="T2" y="T3"/>
                          </a:cxn>
                          <a:cxn ang="0">
                            <a:pos x="T4" y="T5"/>
                          </a:cxn>
                          <a:cxn ang="0">
                            <a:pos x="T6" y="T7"/>
                          </a:cxn>
                        </a:cxnLst>
                        <a:rect l="0" t="0" r="r" b="b"/>
                        <a:pathLst>
                          <a:path w="5510" h="3896">
                            <a:moveTo>
                              <a:pt x="1614" y="3896"/>
                            </a:moveTo>
                            <a:cubicBezTo>
                              <a:pt x="581" y="2863"/>
                              <a:pt x="0" y="1461"/>
                              <a:pt x="0" y="0"/>
                            </a:cubicBezTo>
                            <a:lnTo>
                              <a:pt x="5510" y="0"/>
                            </a:lnTo>
                            <a:lnTo>
                              <a:pt x="1614" y="3896"/>
                            </a:lnTo>
                            <a:close/>
                          </a:path>
                        </a:pathLst>
                      </a:custGeom>
                      <a:solidFill>
                        <a:schemeClr val="bg1">
                          <a:lumMod val="50000"/>
                        </a:schemeClr>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282828"/>
                          </a:solidFill>
                          <a:effectLst/>
                          <a:uLnTx/>
                          <a:uFillTx/>
                          <a:latin typeface="Segoe UI"/>
                          <a:ea typeface="+mn-ea"/>
                          <a:cs typeface="+mn-cs"/>
                        </a:endParaRPr>
                      </a:p>
                    </p:txBody>
                  </p:sp>
                  <p:sp>
                    <p:nvSpPr>
                      <p:cNvPr id="1026" name="Freeform 27">
                        <a:extLst>
                          <a:ext uri="{FF2B5EF4-FFF2-40B4-BE49-F238E27FC236}">
                            <a16:creationId xmlns:a16="http://schemas.microsoft.com/office/drawing/2014/main" id="{DF05DF4E-2506-4CBB-89D2-41A120D16942}"/>
                          </a:ext>
                        </a:extLst>
                      </p:cNvPr>
                      <p:cNvSpPr>
                        <a:spLocks/>
                      </p:cNvSpPr>
                      <p:nvPr/>
                    </p:nvSpPr>
                    <p:spPr bwMode="auto">
                      <a:xfrm>
                        <a:off x="725620" y="1864064"/>
                        <a:ext cx="1217570" cy="863856"/>
                      </a:xfrm>
                      <a:custGeom>
                        <a:avLst/>
                        <a:gdLst>
                          <a:gd name="T0" fmla="*/ 0 w 5510"/>
                          <a:gd name="T1" fmla="*/ 3896 h 3896"/>
                          <a:gd name="T2" fmla="*/ 1614 w 5510"/>
                          <a:gd name="T3" fmla="*/ 0 h 3896"/>
                          <a:gd name="T4" fmla="*/ 5510 w 5510"/>
                          <a:gd name="T5" fmla="*/ 3896 h 3896"/>
                          <a:gd name="T6" fmla="*/ 0 w 5510"/>
                          <a:gd name="T7" fmla="*/ 3896 h 3896"/>
                        </a:gdLst>
                        <a:ahLst/>
                        <a:cxnLst>
                          <a:cxn ang="0">
                            <a:pos x="T0" y="T1"/>
                          </a:cxn>
                          <a:cxn ang="0">
                            <a:pos x="T2" y="T3"/>
                          </a:cxn>
                          <a:cxn ang="0">
                            <a:pos x="T4" y="T5"/>
                          </a:cxn>
                          <a:cxn ang="0">
                            <a:pos x="T6" y="T7"/>
                          </a:cxn>
                        </a:cxnLst>
                        <a:rect l="0" t="0" r="r" b="b"/>
                        <a:pathLst>
                          <a:path w="5510" h="3896">
                            <a:moveTo>
                              <a:pt x="0" y="3896"/>
                            </a:moveTo>
                            <a:cubicBezTo>
                              <a:pt x="0" y="2435"/>
                              <a:pt x="581" y="1033"/>
                              <a:pt x="1614" y="0"/>
                            </a:cubicBezTo>
                            <a:lnTo>
                              <a:pt x="5510" y="3896"/>
                            </a:lnTo>
                            <a:lnTo>
                              <a:pt x="0" y="3896"/>
                            </a:lnTo>
                            <a:close/>
                          </a:path>
                        </a:pathLst>
                      </a:custGeom>
                      <a:solidFill>
                        <a:schemeClr val="bg1">
                          <a:lumMod val="65000"/>
                        </a:schemeClr>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282828"/>
                          </a:solidFill>
                          <a:effectLst/>
                          <a:uLnTx/>
                          <a:uFillTx/>
                          <a:latin typeface="Segoe UI"/>
                          <a:ea typeface="+mn-ea"/>
                          <a:cs typeface="+mn-cs"/>
                        </a:endParaRPr>
                      </a:p>
                    </p:txBody>
                  </p:sp>
                  <p:sp>
                    <p:nvSpPr>
                      <p:cNvPr id="1027" name="Freeform 29">
                        <a:extLst>
                          <a:ext uri="{FF2B5EF4-FFF2-40B4-BE49-F238E27FC236}">
                            <a16:creationId xmlns:a16="http://schemas.microsoft.com/office/drawing/2014/main" id="{10648EBE-98DB-4616-9605-67DC4E1D0771}"/>
                          </a:ext>
                        </a:extLst>
                      </p:cNvPr>
                      <p:cNvSpPr>
                        <a:spLocks/>
                      </p:cNvSpPr>
                      <p:nvPr/>
                    </p:nvSpPr>
                    <p:spPr bwMode="auto">
                      <a:xfrm>
                        <a:off x="1081939" y="1506007"/>
                        <a:ext cx="861250" cy="1221912"/>
                      </a:xfrm>
                      <a:custGeom>
                        <a:avLst/>
                        <a:gdLst>
                          <a:gd name="T0" fmla="*/ 0 w 3896"/>
                          <a:gd name="T1" fmla="*/ 1614 h 5510"/>
                          <a:gd name="T2" fmla="*/ 3896 w 3896"/>
                          <a:gd name="T3" fmla="*/ 0 h 5510"/>
                          <a:gd name="T4" fmla="*/ 3896 w 3896"/>
                          <a:gd name="T5" fmla="*/ 5510 h 5510"/>
                          <a:gd name="T6" fmla="*/ 0 w 3896"/>
                          <a:gd name="T7" fmla="*/ 1614 h 5510"/>
                        </a:gdLst>
                        <a:ahLst/>
                        <a:cxnLst>
                          <a:cxn ang="0">
                            <a:pos x="T0" y="T1"/>
                          </a:cxn>
                          <a:cxn ang="0">
                            <a:pos x="T2" y="T3"/>
                          </a:cxn>
                          <a:cxn ang="0">
                            <a:pos x="T4" y="T5"/>
                          </a:cxn>
                          <a:cxn ang="0">
                            <a:pos x="T6" y="T7"/>
                          </a:cxn>
                        </a:cxnLst>
                        <a:rect l="0" t="0" r="r" b="b"/>
                        <a:pathLst>
                          <a:path w="3896" h="5510">
                            <a:moveTo>
                              <a:pt x="0" y="1614"/>
                            </a:moveTo>
                            <a:cubicBezTo>
                              <a:pt x="1033" y="581"/>
                              <a:pt x="2435" y="0"/>
                              <a:pt x="3896" y="0"/>
                            </a:cubicBezTo>
                            <a:lnTo>
                              <a:pt x="3896" y="5510"/>
                            </a:lnTo>
                            <a:lnTo>
                              <a:pt x="0" y="1614"/>
                            </a:lnTo>
                            <a:close/>
                          </a:path>
                        </a:pathLst>
                      </a:custGeom>
                      <a:solidFill>
                        <a:schemeClr val="bg1">
                          <a:lumMod val="50000"/>
                        </a:schemeClr>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282828"/>
                          </a:solidFill>
                          <a:effectLst/>
                          <a:uLnTx/>
                          <a:uFillTx/>
                          <a:latin typeface="Segoe UI"/>
                          <a:ea typeface="+mn-ea"/>
                          <a:cs typeface="+mn-cs"/>
                        </a:endParaRPr>
                      </a:p>
                    </p:txBody>
                  </p:sp>
                </p:grpSp>
                <p:sp>
                  <p:nvSpPr>
                    <p:cNvPr id="1019" name="Oval 1018">
                      <a:extLst>
                        <a:ext uri="{FF2B5EF4-FFF2-40B4-BE49-F238E27FC236}">
                          <a16:creationId xmlns:a16="http://schemas.microsoft.com/office/drawing/2014/main" id="{43D298AB-17E7-4A85-8A7F-7FB7CDB7D8C0}"/>
                        </a:ext>
                      </a:extLst>
                    </p:cNvPr>
                    <p:cNvSpPr/>
                    <p:nvPr/>
                  </p:nvSpPr>
                  <p:spPr bwMode="auto">
                    <a:xfrm>
                      <a:off x="7199447" y="2983552"/>
                      <a:ext cx="2192965" cy="2192965"/>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lvl="0" indent="0" algn="ctr" defTabSz="671813" rtl="0" eaLnBrk="1" fontAlgn="base"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13" name="Group 1012">
                    <a:extLst>
                      <a:ext uri="{FF2B5EF4-FFF2-40B4-BE49-F238E27FC236}">
                        <a16:creationId xmlns:a16="http://schemas.microsoft.com/office/drawing/2014/main" id="{B35BAC61-EBCD-4C71-A3B5-E36505D8BEA5}"/>
                      </a:ext>
                    </a:extLst>
                  </p:cNvPr>
                  <p:cNvGrpSpPr/>
                  <p:nvPr/>
                </p:nvGrpSpPr>
                <p:grpSpPr>
                  <a:xfrm>
                    <a:off x="2836139" y="5050557"/>
                    <a:ext cx="146593" cy="200848"/>
                    <a:chOff x="8948777" y="2696525"/>
                    <a:chExt cx="2740745" cy="3787920"/>
                  </a:xfrm>
                  <a:solidFill>
                    <a:schemeClr val="accent1"/>
                  </a:solidFill>
                </p:grpSpPr>
                <p:sp>
                  <p:nvSpPr>
                    <p:cNvPr id="1014" name="server" title="Icon of a server tower">
                      <a:extLst>
                        <a:ext uri="{FF2B5EF4-FFF2-40B4-BE49-F238E27FC236}">
                          <a16:creationId xmlns:a16="http://schemas.microsoft.com/office/drawing/2014/main" id="{5A9ADEEE-3B92-4CA8-B96C-3A0C13C6D6D0}"/>
                        </a:ext>
                      </a:extLst>
                    </p:cNvPr>
                    <p:cNvSpPr>
                      <a:spLocks noChangeAspect="1" noEditPoints="1"/>
                    </p:cNvSpPr>
                    <p:nvPr/>
                  </p:nvSpPr>
                  <p:spPr bwMode="auto">
                    <a:xfrm>
                      <a:off x="9688644" y="2696525"/>
                      <a:ext cx="2000878" cy="3787920"/>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grpFill/>
                    <a:ln w="3175" cap="sq">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015" name="Group 1014">
                      <a:extLst>
                        <a:ext uri="{FF2B5EF4-FFF2-40B4-BE49-F238E27FC236}">
                          <a16:creationId xmlns:a16="http://schemas.microsoft.com/office/drawing/2014/main" id="{DEAC975A-7853-4DFF-99E1-91656D8284F6}"/>
                        </a:ext>
                      </a:extLst>
                    </p:cNvPr>
                    <p:cNvGrpSpPr/>
                    <p:nvPr/>
                  </p:nvGrpSpPr>
                  <p:grpSpPr>
                    <a:xfrm>
                      <a:off x="8948777" y="3870960"/>
                      <a:ext cx="1609262" cy="1287918"/>
                      <a:chOff x="8941692" y="4075631"/>
                      <a:chExt cx="1440552" cy="1152896"/>
                    </a:xfrm>
                    <a:grpFill/>
                  </p:grpSpPr>
                  <p:sp>
                    <p:nvSpPr>
                      <p:cNvPr id="1016" name="Browser" title="Icon of a browser window">
                        <a:extLst>
                          <a:ext uri="{FF2B5EF4-FFF2-40B4-BE49-F238E27FC236}">
                            <a16:creationId xmlns:a16="http://schemas.microsoft.com/office/drawing/2014/main" id="{B803D42C-C652-4AB6-9256-741242163E58}"/>
                          </a:ext>
                        </a:extLst>
                      </p:cNvPr>
                      <p:cNvSpPr>
                        <a:spLocks noChangeAspect="1" noEditPoints="1"/>
                      </p:cNvSpPr>
                      <p:nvPr/>
                    </p:nvSpPr>
                    <p:spPr bwMode="auto">
                      <a:xfrm>
                        <a:off x="8941692" y="4075631"/>
                        <a:ext cx="1440552" cy="1152896"/>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3175" cap="sq">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1017" name="Processing_E9F5" title="Icon of two interlocked gears">
                        <a:extLst>
                          <a:ext uri="{FF2B5EF4-FFF2-40B4-BE49-F238E27FC236}">
                            <a16:creationId xmlns:a16="http://schemas.microsoft.com/office/drawing/2014/main" id="{3563A929-56FA-47AF-AE82-34F3EE54FC6A}"/>
                          </a:ext>
                        </a:extLst>
                      </p:cNvPr>
                      <p:cNvSpPr>
                        <a:spLocks noChangeAspect="1" noEditPoints="1"/>
                      </p:cNvSpPr>
                      <p:nvPr/>
                    </p:nvSpPr>
                    <p:spPr bwMode="auto">
                      <a:xfrm>
                        <a:off x="9275696" y="4439540"/>
                        <a:ext cx="767464" cy="66841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grpFill/>
                      <a:ln w="3175" cap="flat">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grpSp>
              </p:grpSp>
            </p:grpSp>
            <p:cxnSp>
              <p:nvCxnSpPr>
                <p:cNvPr id="1028" name="Straight Arrow Connector 1027">
                  <a:extLst>
                    <a:ext uri="{FF2B5EF4-FFF2-40B4-BE49-F238E27FC236}">
                      <a16:creationId xmlns:a16="http://schemas.microsoft.com/office/drawing/2014/main" id="{1FC852CB-9833-4A6B-9546-86D2AC1A5DCC}"/>
                    </a:ext>
                  </a:extLst>
                </p:cNvPr>
                <p:cNvCxnSpPr>
                  <a:cxnSpLocks/>
                </p:cNvCxnSpPr>
                <p:nvPr/>
              </p:nvCxnSpPr>
              <p:spPr>
                <a:xfrm flipV="1">
                  <a:off x="2689853" y="5537078"/>
                  <a:ext cx="448500" cy="1"/>
                </a:xfrm>
                <a:prstGeom prst="straightConnector1">
                  <a:avLst/>
                </a:prstGeom>
                <a:ln w="127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55" name="Group 354">
                <a:extLst>
                  <a:ext uri="{FF2B5EF4-FFF2-40B4-BE49-F238E27FC236}">
                    <a16:creationId xmlns:a16="http://schemas.microsoft.com/office/drawing/2014/main" id="{4F5D1177-EF7E-401D-AF38-20A84C0E24FF}"/>
                  </a:ext>
                </a:extLst>
              </p:cNvPr>
              <p:cNvGrpSpPr/>
              <p:nvPr/>
            </p:nvGrpSpPr>
            <p:grpSpPr>
              <a:xfrm>
                <a:off x="1721544" y="5259122"/>
                <a:ext cx="939530" cy="1135033"/>
                <a:chOff x="1721544" y="5235259"/>
                <a:chExt cx="939530" cy="1135033"/>
              </a:xfrm>
            </p:grpSpPr>
            <p:sp>
              <p:nvSpPr>
                <p:cNvPr id="853" name="Laptop_E770" title="Icon of a laptop">
                  <a:extLst>
                    <a:ext uri="{FF2B5EF4-FFF2-40B4-BE49-F238E27FC236}">
                      <a16:creationId xmlns:a16="http://schemas.microsoft.com/office/drawing/2014/main" id="{EC0EC1B9-64B3-47CC-9D84-58AEB9911F35}"/>
                    </a:ext>
                  </a:extLst>
                </p:cNvPr>
                <p:cNvSpPr>
                  <a:spLocks noChangeAspect="1" noEditPoints="1"/>
                </p:cNvSpPr>
                <p:nvPr/>
              </p:nvSpPr>
              <p:spPr bwMode="auto">
                <a:xfrm>
                  <a:off x="1721544" y="6260137"/>
                  <a:ext cx="165082" cy="11015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3" name="Laptop_E770" title="Icon of a laptop">
                  <a:extLst>
                    <a:ext uri="{FF2B5EF4-FFF2-40B4-BE49-F238E27FC236}">
                      <a16:creationId xmlns:a16="http://schemas.microsoft.com/office/drawing/2014/main" id="{F70F4338-2BA1-4E58-A3F8-895405581DC0}"/>
                    </a:ext>
                  </a:extLst>
                </p:cNvPr>
                <p:cNvSpPr>
                  <a:spLocks noChangeAspect="1" noEditPoints="1"/>
                </p:cNvSpPr>
                <p:nvPr/>
              </p:nvSpPr>
              <p:spPr bwMode="auto">
                <a:xfrm>
                  <a:off x="1721544" y="5851420"/>
                  <a:ext cx="165082" cy="11015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925" name="Group 924">
                  <a:extLst>
                    <a:ext uri="{FF2B5EF4-FFF2-40B4-BE49-F238E27FC236}">
                      <a16:creationId xmlns:a16="http://schemas.microsoft.com/office/drawing/2014/main" id="{FF8B0C07-E7F2-4586-81EB-ACBDCB04AA10}"/>
                    </a:ext>
                  </a:extLst>
                </p:cNvPr>
                <p:cNvGrpSpPr/>
                <p:nvPr/>
              </p:nvGrpSpPr>
              <p:grpSpPr>
                <a:xfrm>
                  <a:off x="1721544" y="6053419"/>
                  <a:ext cx="165082" cy="112516"/>
                  <a:chOff x="-802448" y="4724399"/>
                  <a:chExt cx="914400" cy="623239"/>
                </a:xfrm>
              </p:grpSpPr>
              <p:sp>
                <p:nvSpPr>
                  <p:cNvPr id="926" name="Rectangle: Rounded Corners 13">
                    <a:extLst>
                      <a:ext uri="{FF2B5EF4-FFF2-40B4-BE49-F238E27FC236}">
                        <a16:creationId xmlns:a16="http://schemas.microsoft.com/office/drawing/2014/main" id="{336D981E-9E0D-4B2B-98B2-D2500E373F71}"/>
                      </a:ext>
                    </a:extLst>
                  </p:cNvPr>
                  <p:cNvSpPr/>
                  <p:nvPr/>
                </p:nvSpPr>
                <p:spPr bwMode="auto">
                  <a:xfrm>
                    <a:off x="-665288" y="4724399"/>
                    <a:ext cx="640080" cy="415515"/>
                  </a:xfrm>
                  <a:custGeom>
                    <a:avLst/>
                    <a:gdLst>
                      <a:gd name="connsiteX0" fmla="*/ 0 w 640080"/>
                      <a:gd name="connsiteY0" fmla="*/ 18067 h 433582"/>
                      <a:gd name="connsiteX1" fmla="*/ 18067 w 640080"/>
                      <a:gd name="connsiteY1" fmla="*/ 0 h 433582"/>
                      <a:gd name="connsiteX2" fmla="*/ 622013 w 640080"/>
                      <a:gd name="connsiteY2" fmla="*/ 0 h 433582"/>
                      <a:gd name="connsiteX3" fmla="*/ 640080 w 640080"/>
                      <a:gd name="connsiteY3" fmla="*/ 18067 h 433582"/>
                      <a:gd name="connsiteX4" fmla="*/ 640080 w 640080"/>
                      <a:gd name="connsiteY4" fmla="*/ 415515 h 433582"/>
                      <a:gd name="connsiteX5" fmla="*/ 622013 w 640080"/>
                      <a:gd name="connsiteY5" fmla="*/ 433582 h 433582"/>
                      <a:gd name="connsiteX6" fmla="*/ 18067 w 640080"/>
                      <a:gd name="connsiteY6" fmla="*/ 433582 h 433582"/>
                      <a:gd name="connsiteX7" fmla="*/ 0 w 640080"/>
                      <a:gd name="connsiteY7" fmla="*/ 415515 h 433582"/>
                      <a:gd name="connsiteX8" fmla="*/ 0 w 640080"/>
                      <a:gd name="connsiteY8" fmla="*/ 18067 h 433582"/>
                      <a:gd name="connsiteX0" fmla="*/ 18067 w 640080"/>
                      <a:gd name="connsiteY0" fmla="*/ 433582 h 525022"/>
                      <a:gd name="connsiteX1" fmla="*/ 0 w 640080"/>
                      <a:gd name="connsiteY1" fmla="*/ 415515 h 525022"/>
                      <a:gd name="connsiteX2" fmla="*/ 0 w 640080"/>
                      <a:gd name="connsiteY2" fmla="*/ 18067 h 525022"/>
                      <a:gd name="connsiteX3" fmla="*/ 18067 w 640080"/>
                      <a:gd name="connsiteY3" fmla="*/ 0 h 525022"/>
                      <a:gd name="connsiteX4" fmla="*/ 622013 w 640080"/>
                      <a:gd name="connsiteY4" fmla="*/ 0 h 525022"/>
                      <a:gd name="connsiteX5" fmla="*/ 640080 w 640080"/>
                      <a:gd name="connsiteY5" fmla="*/ 18067 h 525022"/>
                      <a:gd name="connsiteX6" fmla="*/ 640080 w 640080"/>
                      <a:gd name="connsiteY6" fmla="*/ 415515 h 525022"/>
                      <a:gd name="connsiteX7" fmla="*/ 622013 w 640080"/>
                      <a:gd name="connsiteY7" fmla="*/ 433582 h 525022"/>
                      <a:gd name="connsiteX8" fmla="*/ 109507 w 640080"/>
                      <a:gd name="connsiteY8" fmla="*/ 525022 h 525022"/>
                      <a:gd name="connsiteX0" fmla="*/ 18067 w 640080"/>
                      <a:gd name="connsiteY0" fmla="*/ 433582 h 433582"/>
                      <a:gd name="connsiteX1" fmla="*/ 0 w 640080"/>
                      <a:gd name="connsiteY1" fmla="*/ 415515 h 433582"/>
                      <a:gd name="connsiteX2" fmla="*/ 0 w 640080"/>
                      <a:gd name="connsiteY2" fmla="*/ 18067 h 433582"/>
                      <a:gd name="connsiteX3" fmla="*/ 18067 w 640080"/>
                      <a:gd name="connsiteY3" fmla="*/ 0 h 433582"/>
                      <a:gd name="connsiteX4" fmla="*/ 622013 w 640080"/>
                      <a:gd name="connsiteY4" fmla="*/ 0 h 433582"/>
                      <a:gd name="connsiteX5" fmla="*/ 640080 w 640080"/>
                      <a:gd name="connsiteY5" fmla="*/ 18067 h 433582"/>
                      <a:gd name="connsiteX6" fmla="*/ 640080 w 640080"/>
                      <a:gd name="connsiteY6" fmla="*/ 415515 h 433582"/>
                      <a:gd name="connsiteX7" fmla="*/ 622013 w 640080"/>
                      <a:gd name="connsiteY7" fmla="*/ 433582 h 433582"/>
                      <a:gd name="connsiteX0" fmla="*/ 0 w 640080"/>
                      <a:gd name="connsiteY0" fmla="*/ 415515 h 433582"/>
                      <a:gd name="connsiteX1" fmla="*/ 0 w 640080"/>
                      <a:gd name="connsiteY1" fmla="*/ 18067 h 433582"/>
                      <a:gd name="connsiteX2" fmla="*/ 18067 w 640080"/>
                      <a:gd name="connsiteY2" fmla="*/ 0 h 433582"/>
                      <a:gd name="connsiteX3" fmla="*/ 622013 w 640080"/>
                      <a:gd name="connsiteY3" fmla="*/ 0 h 433582"/>
                      <a:gd name="connsiteX4" fmla="*/ 640080 w 640080"/>
                      <a:gd name="connsiteY4" fmla="*/ 18067 h 433582"/>
                      <a:gd name="connsiteX5" fmla="*/ 640080 w 640080"/>
                      <a:gd name="connsiteY5" fmla="*/ 415515 h 433582"/>
                      <a:gd name="connsiteX6" fmla="*/ 622013 w 640080"/>
                      <a:gd name="connsiteY6" fmla="*/ 433582 h 433582"/>
                      <a:gd name="connsiteX0" fmla="*/ 0 w 640080"/>
                      <a:gd name="connsiteY0" fmla="*/ 415515 h 415515"/>
                      <a:gd name="connsiteX1" fmla="*/ 0 w 640080"/>
                      <a:gd name="connsiteY1" fmla="*/ 18067 h 415515"/>
                      <a:gd name="connsiteX2" fmla="*/ 18067 w 640080"/>
                      <a:gd name="connsiteY2" fmla="*/ 0 h 415515"/>
                      <a:gd name="connsiteX3" fmla="*/ 622013 w 640080"/>
                      <a:gd name="connsiteY3" fmla="*/ 0 h 415515"/>
                      <a:gd name="connsiteX4" fmla="*/ 640080 w 640080"/>
                      <a:gd name="connsiteY4" fmla="*/ 18067 h 415515"/>
                      <a:gd name="connsiteX5" fmla="*/ 640080 w 640080"/>
                      <a:gd name="connsiteY5" fmla="*/ 415515 h 41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415515">
                        <a:moveTo>
                          <a:pt x="0" y="415515"/>
                        </a:moveTo>
                        <a:lnTo>
                          <a:pt x="0" y="18067"/>
                        </a:lnTo>
                        <a:cubicBezTo>
                          <a:pt x="0" y="8089"/>
                          <a:pt x="8089" y="0"/>
                          <a:pt x="18067" y="0"/>
                        </a:cubicBezTo>
                        <a:lnTo>
                          <a:pt x="622013" y="0"/>
                        </a:lnTo>
                        <a:cubicBezTo>
                          <a:pt x="631991" y="0"/>
                          <a:pt x="640080" y="8089"/>
                          <a:pt x="640080" y="18067"/>
                        </a:cubicBezTo>
                        <a:lnTo>
                          <a:pt x="640080" y="415515"/>
                        </a:lnTo>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7" name="Trapezoid 926">
                    <a:extLst>
                      <a:ext uri="{FF2B5EF4-FFF2-40B4-BE49-F238E27FC236}">
                        <a16:creationId xmlns:a16="http://schemas.microsoft.com/office/drawing/2014/main" id="{BC9C3EC0-3E08-495F-8B17-2BFD013B29B3}"/>
                      </a:ext>
                    </a:extLst>
                  </p:cNvPr>
                  <p:cNvSpPr/>
                  <p:nvPr/>
                </p:nvSpPr>
                <p:spPr bwMode="auto">
                  <a:xfrm>
                    <a:off x="-802448" y="5139913"/>
                    <a:ext cx="914400" cy="207725"/>
                  </a:xfrm>
                  <a:prstGeom prst="trapezoid">
                    <a:avLst>
                      <a:gd name="adj" fmla="val 66716"/>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8" name="Trapezoid 218">
                    <a:extLst>
                      <a:ext uri="{FF2B5EF4-FFF2-40B4-BE49-F238E27FC236}">
                        <a16:creationId xmlns:a16="http://schemas.microsoft.com/office/drawing/2014/main" id="{3813E72F-31EC-444E-B840-18F76D5E75D7}"/>
                      </a:ext>
                    </a:extLst>
                  </p:cNvPr>
                  <p:cNvSpPr/>
                  <p:nvPr/>
                </p:nvSpPr>
                <p:spPr bwMode="auto">
                  <a:xfrm>
                    <a:off x="-501901" y="5274945"/>
                    <a:ext cx="313306" cy="69888"/>
                  </a:xfrm>
                  <a:custGeom>
                    <a:avLst/>
                    <a:gdLst>
                      <a:gd name="connsiteX0" fmla="*/ 0 w 313306"/>
                      <a:gd name="connsiteY0" fmla="*/ 69888 h 69888"/>
                      <a:gd name="connsiteX1" fmla="*/ 46626 w 313306"/>
                      <a:gd name="connsiteY1" fmla="*/ 0 h 69888"/>
                      <a:gd name="connsiteX2" fmla="*/ 266680 w 313306"/>
                      <a:gd name="connsiteY2" fmla="*/ 0 h 69888"/>
                      <a:gd name="connsiteX3" fmla="*/ 313306 w 313306"/>
                      <a:gd name="connsiteY3" fmla="*/ 69888 h 69888"/>
                      <a:gd name="connsiteX4" fmla="*/ 0 w 313306"/>
                      <a:gd name="connsiteY4" fmla="*/ 69888 h 69888"/>
                      <a:gd name="connsiteX0" fmla="*/ 0 w 313306"/>
                      <a:gd name="connsiteY0" fmla="*/ 69888 h 161328"/>
                      <a:gd name="connsiteX1" fmla="*/ 46626 w 313306"/>
                      <a:gd name="connsiteY1" fmla="*/ 0 h 161328"/>
                      <a:gd name="connsiteX2" fmla="*/ 266680 w 313306"/>
                      <a:gd name="connsiteY2" fmla="*/ 0 h 161328"/>
                      <a:gd name="connsiteX3" fmla="*/ 313306 w 313306"/>
                      <a:gd name="connsiteY3" fmla="*/ 69888 h 161328"/>
                      <a:gd name="connsiteX4" fmla="*/ 91440 w 313306"/>
                      <a:gd name="connsiteY4" fmla="*/ 161328 h 161328"/>
                      <a:gd name="connsiteX0" fmla="*/ 0 w 313306"/>
                      <a:gd name="connsiteY0" fmla="*/ 69888 h 69888"/>
                      <a:gd name="connsiteX1" fmla="*/ 46626 w 313306"/>
                      <a:gd name="connsiteY1" fmla="*/ 0 h 69888"/>
                      <a:gd name="connsiteX2" fmla="*/ 266680 w 313306"/>
                      <a:gd name="connsiteY2" fmla="*/ 0 h 69888"/>
                      <a:gd name="connsiteX3" fmla="*/ 313306 w 313306"/>
                      <a:gd name="connsiteY3" fmla="*/ 69888 h 69888"/>
                    </a:gdLst>
                    <a:ahLst/>
                    <a:cxnLst>
                      <a:cxn ang="0">
                        <a:pos x="connsiteX0" y="connsiteY0"/>
                      </a:cxn>
                      <a:cxn ang="0">
                        <a:pos x="connsiteX1" y="connsiteY1"/>
                      </a:cxn>
                      <a:cxn ang="0">
                        <a:pos x="connsiteX2" y="connsiteY2"/>
                      </a:cxn>
                      <a:cxn ang="0">
                        <a:pos x="connsiteX3" y="connsiteY3"/>
                      </a:cxn>
                    </a:cxnLst>
                    <a:rect l="l" t="t" r="r" b="b"/>
                    <a:pathLst>
                      <a:path w="313306" h="69888">
                        <a:moveTo>
                          <a:pt x="0" y="69888"/>
                        </a:moveTo>
                        <a:lnTo>
                          <a:pt x="46626" y="0"/>
                        </a:lnTo>
                        <a:lnTo>
                          <a:pt x="266680" y="0"/>
                        </a:lnTo>
                        <a:lnTo>
                          <a:pt x="313306" y="69888"/>
                        </a:lnTo>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55" name="Laptop_E770" title="Icon of a laptop">
                  <a:extLst>
                    <a:ext uri="{FF2B5EF4-FFF2-40B4-BE49-F238E27FC236}">
                      <a16:creationId xmlns:a16="http://schemas.microsoft.com/office/drawing/2014/main" id="{56245F74-EC21-4441-A061-52E2ABC4520D}"/>
                    </a:ext>
                  </a:extLst>
                </p:cNvPr>
                <p:cNvSpPr>
                  <a:spLocks noChangeAspect="1" noEditPoints="1"/>
                </p:cNvSpPr>
                <p:nvPr/>
              </p:nvSpPr>
              <p:spPr bwMode="auto">
                <a:xfrm>
                  <a:off x="1721544" y="5238341"/>
                  <a:ext cx="165082" cy="11015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4" name="Laptop_E770" title="Icon of a laptop">
                  <a:extLst>
                    <a:ext uri="{FF2B5EF4-FFF2-40B4-BE49-F238E27FC236}">
                      <a16:creationId xmlns:a16="http://schemas.microsoft.com/office/drawing/2014/main" id="{8D905CBD-8675-4AA6-92F8-1005120B99BA}"/>
                    </a:ext>
                  </a:extLst>
                </p:cNvPr>
                <p:cNvSpPr>
                  <a:spLocks noChangeAspect="1" noEditPoints="1"/>
                </p:cNvSpPr>
                <p:nvPr/>
              </p:nvSpPr>
              <p:spPr bwMode="auto">
                <a:xfrm>
                  <a:off x="1721544" y="5442701"/>
                  <a:ext cx="165082" cy="11015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946" name="Group 945">
                  <a:extLst>
                    <a:ext uri="{FF2B5EF4-FFF2-40B4-BE49-F238E27FC236}">
                      <a16:creationId xmlns:a16="http://schemas.microsoft.com/office/drawing/2014/main" id="{0F193B4A-E45A-40A8-8181-C64D3FD8D905}"/>
                    </a:ext>
                  </a:extLst>
                </p:cNvPr>
                <p:cNvGrpSpPr/>
                <p:nvPr/>
              </p:nvGrpSpPr>
              <p:grpSpPr>
                <a:xfrm>
                  <a:off x="1721544" y="5644700"/>
                  <a:ext cx="165082" cy="112516"/>
                  <a:chOff x="-802448" y="4724399"/>
                  <a:chExt cx="914400" cy="623239"/>
                </a:xfrm>
              </p:grpSpPr>
              <p:sp>
                <p:nvSpPr>
                  <p:cNvPr id="947" name="Rectangle: Rounded Corners 13">
                    <a:extLst>
                      <a:ext uri="{FF2B5EF4-FFF2-40B4-BE49-F238E27FC236}">
                        <a16:creationId xmlns:a16="http://schemas.microsoft.com/office/drawing/2014/main" id="{ABF8BA54-9BDA-49AD-A857-93E4EC5CA7BF}"/>
                      </a:ext>
                    </a:extLst>
                  </p:cNvPr>
                  <p:cNvSpPr/>
                  <p:nvPr/>
                </p:nvSpPr>
                <p:spPr bwMode="auto">
                  <a:xfrm>
                    <a:off x="-665288" y="4724399"/>
                    <a:ext cx="640080" cy="415515"/>
                  </a:xfrm>
                  <a:custGeom>
                    <a:avLst/>
                    <a:gdLst>
                      <a:gd name="connsiteX0" fmla="*/ 0 w 640080"/>
                      <a:gd name="connsiteY0" fmla="*/ 18067 h 433582"/>
                      <a:gd name="connsiteX1" fmla="*/ 18067 w 640080"/>
                      <a:gd name="connsiteY1" fmla="*/ 0 h 433582"/>
                      <a:gd name="connsiteX2" fmla="*/ 622013 w 640080"/>
                      <a:gd name="connsiteY2" fmla="*/ 0 h 433582"/>
                      <a:gd name="connsiteX3" fmla="*/ 640080 w 640080"/>
                      <a:gd name="connsiteY3" fmla="*/ 18067 h 433582"/>
                      <a:gd name="connsiteX4" fmla="*/ 640080 w 640080"/>
                      <a:gd name="connsiteY4" fmla="*/ 415515 h 433582"/>
                      <a:gd name="connsiteX5" fmla="*/ 622013 w 640080"/>
                      <a:gd name="connsiteY5" fmla="*/ 433582 h 433582"/>
                      <a:gd name="connsiteX6" fmla="*/ 18067 w 640080"/>
                      <a:gd name="connsiteY6" fmla="*/ 433582 h 433582"/>
                      <a:gd name="connsiteX7" fmla="*/ 0 w 640080"/>
                      <a:gd name="connsiteY7" fmla="*/ 415515 h 433582"/>
                      <a:gd name="connsiteX8" fmla="*/ 0 w 640080"/>
                      <a:gd name="connsiteY8" fmla="*/ 18067 h 433582"/>
                      <a:gd name="connsiteX0" fmla="*/ 18067 w 640080"/>
                      <a:gd name="connsiteY0" fmla="*/ 433582 h 525022"/>
                      <a:gd name="connsiteX1" fmla="*/ 0 w 640080"/>
                      <a:gd name="connsiteY1" fmla="*/ 415515 h 525022"/>
                      <a:gd name="connsiteX2" fmla="*/ 0 w 640080"/>
                      <a:gd name="connsiteY2" fmla="*/ 18067 h 525022"/>
                      <a:gd name="connsiteX3" fmla="*/ 18067 w 640080"/>
                      <a:gd name="connsiteY3" fmla="*/ 0 h 525022"/>
                      <a:gd name="connsiteX4" fmla="*/ 622013 w 640080"/>
                      <a:gd name="connsiteY4" fmla="*/ 0 h 525022"/>
                      <a:gd name="connsiteX5" fmla="*/ 640080 w 640080"/>
                      <a:gd name="connsiteY5" fmla="*/ 18067 h 525022"/>
                      <a:gd name="connsiteX6" fmla="*/ 640080 w 640080"/>
                      <a:gd name="connsiteY6" fmla="*/ 415515 h 525022"/>
                      <a:gd name="connsiteX7" fmla="*/ 622013 w 640080"/>
                      <a:gd name="connsiteY7" fmla="*/ 433582 h 525022"/>
                      <a:gd name="connsiteX8" fmla="*/ 109507 w 640080"/>
                      <a:gd name="connsiteY8" fmla="*/ 525022 h 525022"/>
                      <a:gd name="connsiteX0" fmla="*/ 18067 w 640080"/>
                      <a:gd name="connsiteY0" fmla="*/ 433582 h 433582"/>
                      <a:gd name="connsiteX1" fmla="*/ 0 w 640080"/>
                      <a:gd name="connsiteY1" fmla="*/ 415515 h 433582"/>
                      <a:gd name="connsiteX2" fmla="*/ 0 w 640080"/>
                      <a:gd name="connsiteY2" fmla="*/ 18067 h 433582"/>
                      <a:gd name="connsiteX3" fmla="*/ 18067 w 640080"/>
                      <a:gd name="connsiteY3" fmla="*/ 0 h 433582"/>
                      <a:gd name="connsiteX4" fmla="*/ 622013 w 640080"/>
                      <a:gd name="connsiteY4" fmla="*/ 0 h 433582"/>
                      <a:gd name="connsiteX5" fmla="*/ 640080 w 640080"/>
                      <a:gd name="connsiteY5" fmla="*/ 18067 h 433582"/>
                      <a:gd name="connsiteX6" fmla="*/ 640080 w 640080"/>
                      <a:gd name="connsiteY6" fmla="*/ 415515 h 433582"/>
                      <a:gd name="connsiteX7" fmla="*/ 622013 w 640080"/>
                      <a:gd name="connsiteY7" fmla="*/ 433582 h 433582"/>
                      <a:gd name="connsiteX0" fmla="*/ 0 w 640080"/>
                      <a:gd name="connsiteY0" fmla="*/ 415515 h 433582"/>
                      <a:gd name="connsiteX1" fmla="*/ 0 w 640080"/>
                      <a:gd name="connsiteY1" fmla="*/ 18067 h 433582"/>
                      <a:gd name="connsiteX2" fmla="*/ 18067 w 640080"/>
                      <a:gd name="connsiteY2" fmla="*/ 0 h 433582"/>
                      <a:gd name="connsiteX3" fmla="*/ 622013 w 640080"/>
                      <a:gd name="connsiteY3" fmla="*/ 0 h 433582"/>
                      <a:gd name="connsiteX4" fmla="*/ 640080 w 640080"/>
                      <a:gd name="connsiteY4" fmla="*/ 18067 h 433582"/>
                      <a:gd name="connsiteX5" fmla="*/ 640080 w 640080"/>
                      <a:gd name="connsiteY5" fmla="*/ 415515 h 433582"/>
                      <a:gd name="connsiteX6" fmla="*/ 622013 w 640080"/>
                      <a:gd name="connsiteY6" fmla="*/ 433582 h 433582"/>
                      <a:gd name="connsiteX0" fmla="*/ 0 w 640080"/>
                      <a:gd name="connsiteY0" fmla="*/ 415515 h 415515"/>
                      <a:gd name="connsiteX1" fmla="*/ 0 w 640080"/>
                      <a:gd name="connsiteY1" fmla="*/ 18067 h 415515"/>
                      <a:gd name="connsiteX2" fmla="*/ 18067 w 640080"/>
                      <a:gd name="connsiteY2" fmla="*/ 0 h 415515"/>
                      <a:gd name="connsiteX3" fmla="*/ 622013 w 640080"/>
                      <a:gd name="connsiteY3" fmla="*/ 0 h 415515"/>
                      <a:gd name="connsiteX4" fmla="*/ 640080 w 640080"/>
                      <a:gd name="connsiteY4" fmla="*/ 18067 h 415515"/>
                      <a:gd name="connsiteX5" fmla="*/ 640080 w 640080"/>
                      <a:gd name="connsiteY5" fmla="*/ 415515 h 41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415515">
                        <a:moveTo>
                          <a:pt x="0" y="415515"/>
                        </a:moveTo>
                        <a:lnTo>
                          <a:pt x="0" y="18067"/>
                        </a:lnTo>
                        <a:cubicBezTo>
                          <a:pt x="0" y="8089"/>
                          <a:pt x="8089" y="0"/>
                          <a:pt x="18067" y="0"/>
                        </a:cubicBezTo>
                        <a:lnTo>
                          <a:pt x="622013" y="0"/>
                        </a:lnTo>
                        <a:cubicBezTo>
                          <a:pt x="631991" y="0"/>
                          <a:pt x="640080" y="8089"/>
                          <a:pt x="640080" y="18067"/>
                        </a:cubicBezTo>
                        <a:lnTo>
                          <a:pt x="640080" y="415515"/>
                        </a:lnTo>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8" name="Trapezoid 947">
                    <a:extLst>
                      <a:ext uri="{FF2B5EF4-FFF2-40B4-BE49-F238E27FC236}">
                        <a16:creationId xmlns:a16="http://schemas.microsoft.com/office/drawing/2014/main" id="{3B32F2F8-1213-4E31-A975-1985311C3578}"/>
                      </a:ext>
                    </a:extLst>
                  </p:cNvPr>
                  <p:cNvSpPr/>
                  <p:nvPr/>
                </p:nvSpPr>
                <p:spPr bwMode="auto">
                  <a:xfrm>
                    <a:off x="-802448" y="5139913"/>
                    <a:ext cx="914400" cy="207725"/>
                  </a:xfrm>
                  <a:prstGeom prst="trapezoid">
                    <a:avLst>
                      <a:gd name="adj" fmla="val 66716"/>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9" name="Trapezoid 218">
                    <a:extLst>
                      <a:ext uri="{FF2B5EF4-FFF2-40B4-BE49-F238E27FC236}">
                        <a16:creationId xmlns:a16="http://schemas.microsoft.com/office/drawing/2014/main" id="{E335D830-CD7B-43E7-9CFC-4980CCF10DBA}"/>
                      </a:ext>
                    </a:extLst>
                  </p:cNvPr>
                  <p:cNvSpPr/>
                  <p:nvPr/>
                </p:nvSpPr>
                <p:spPr bwMode="auto">
                  <a:xfrm>
                    <a:off x="-501901" y="5274945"/>
                    <a:ext cx="313306" cy="69888"/>
                  </a:xfrm>
                  <a:custGeom>
                    <a:avLst/>
                    <a:gdLst>
                      <a:gd name="connsiteX0" fmla="*/ 0 w 313306"/>
                      <a:gd name="connsiteY0" fmla="*/ 69888 h 69888"/>
                      <a:gd name="connsiteX1" fmla="*/ 46626 w 313306"/>
                      <a:gd name="connsiteY1" fmla="*/ 0 h 69888"/>
                      <a:gd name="connsiteX2" fmla="*/ 266680 w 313306"/>
                      <a:gd name="connsiteY2" fmla="*/ 0 h 69888"/>
                      <a:gd name="connsiteX3" fmla="*/ 313306 w 313306"/>
                      <a:gd name="connsiteY3" fmla="*/ 69888 h 69888"/>
                      <a:gd name="connsiteX4" fmla="*/ 0 w 313306"/>
                      <a:gd name="connsiteY4" fmla="*/ 69888 h 69888"/>
                      <a:gd name="connsiteX0" fmla="*/ 0 w 313306"/>
                      <a:gd name="connsiteY0" fmla="*/ 69888 h 161328"/>
                      <a:gd name="connsiteX1" fmla="*/ 46626 w 313306"/>
                      <a:gd name="connsiteY1" fmla="*/ 0 h 161328"/>
                      <a:gd name="connsiteX2" fmla="*/ 266680 w 313306"/>
                      <a:gd name="connsiteY2" fmla="*/ 0 h 161328"/>
                      <a:gd name="connsiteX3" fmla="*/ 313306 w 313306"/>
                      <a:gd name="connsiteY3" fmla="*/ 69888 h 161328"/>
                      <a:gd name="connsiteX4" fmla="*/ 91440 w 313306"/>
                      <a:gd name="connsiteY4" fmla="*/ 161328 h 161328"/>
                      <a:gd name="connsiteX0" fmla="*/ 0 w 313306"/>
                      <a:gd name="connsiteY0" fmla="*/ 69888 h 69888"/>
                      <a:gd name="connsiteX1" fmla="*/ 46626 w 313306"/>
                      <a:gd name="connsiteY1" fmla="*/ 0 h 69888"/>
                      <a:gd name="connsiteX2" fmla="*/ 266680 w 313306"/>
                      <a:gd name="connsiteY2" fmla="*/ 0 h 69888"/>
                      <a:gd name="connsiteX3" fmla="*/ 313306 w 313306"/>
                      <a:gd name="connsiteY3" fmla="*/ 69888 h 69888"/>
                    </a:gdLst>
                    <a:ahLst/>
                    <a:cxnLst>
                      <a:cxn ang="0">
                        <a:pos x="connsiteX0" y="connsiteY0"/>
                      </a:cxn>
                      <a:cxn ang="0">
                        <a:pos x="connsiteX1" y="connsiteY1"/>
                      </a:cxn>
                      <a:cxn ang="0">
                        <a:pos x="connsiteX2" y="connsiteY2"/>
                      </a:cxn>
                      <a:cxn ang="0">
                        <a:pos x="connsiteX3" y="connsiteY3"/>
                      </a:cxn>
                    </a:cxnLst>
                    <a:rect l="l" t="t" r="r" b="b"/>
                    <a:pathLst>
                      <a:path w="313306" h="69888">
                        <a:moveTo>
                          <a:pt x="0" y="69888"/>
                        </a:moveTo>
                        <a:lnTo>
                          <a:pt x="46626" y="0"/>
                        </a:lnTo>
                        <a:lnTo>
                          <a:pt x="266680" y="0"/>
                        </a:lnTo>
                        <a:lnTo>
                          <a:pt x="313306" y="69888"/>
                        </a:lnTo>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54" name="desktop" title="a desktop PC">
                  <a:extLst>
                    <a:ext uri="{FF2B5EF4-FFF2-40B4-BE49-F238E27FC236}">
                      <a16:creationId xmlns:a16="http://schemas.microsoft.com/office/drawing/2014/main" id="{EC7BE649-3F1B-473E-B3B3-BD3FE5C660A5}"/>
                    </a:ext>
                  </a:extLst>
                </p:cNvPr>
                <p:cNvSpPr>
                  <a:spLocks noChangeAspect="1" noEditPoints="1"/>
                </p:cNvSpPr>
                <p:nvPr/>
              </p:nvSpPr>
              <p:spPr bwMode="auto">
                <a:xfrm>
                  <a:off x="2018908" y="6257055"/>
                  <a:ext cx="115116" cy="11323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4" name="desktop" title="a desktop PC">
                  <a:extLst>
                    <a:ext uri="{FF2B5EF4-FFF2-40B4-BE49-F238E27FC236}">
                      <a16:creationId xmlns:a16="http://schemas.microsoft.com/office/drawing/2014/main" id="{DED48FBE-3D15-4FC3-BE3A-C6BB2BC7375B}"/>
                    </a:ext>
                  </a:extLst>
                </p:cNvPr>
                <p:cNvSpPr>
                  <a:spLocks noChangeAspect="1" noEditPoints="1"/>
                </p:cNvSpPr>
                <p:nvPr/>
              </p:nvSpPr>
              <p:spPr bwMode="auto">
                <a:xfrm>
                  <a:off x="2018908" y="5848338"/>
                  <a:ext cx="115116" cy="11323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6" name="desktop" title="a desktop PC">
                  <a:extLst>
                    <a:ext uri="{FF2B5EF4-FFF2-40B4-BE49-F238E27FC236}">
                      <a16:creationId xmlns:a16="http://schemas.microsoft.com/office/drawing/2014/main" id="{707DC3CF-7CE1-4E39-8E03-0D2EBA8ED96D}"/>
                    </a:ext>
                  </a:extLst>
                </p:cNvPr>
                <p:cNvSpPr>
                  <a:spLocks noChangeAspect="1" noEditPoints="1"/>
                </p:cNvSpPr>
                <p:nvPr/>
              </p:nvSpPr>
              <p:spPr bwMode="auto">
                <a:xfrm>
                  <a:off x="2018908" y="5235259"/>
                  <a:ext cx="115116" cy="11323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0" name="desktop" title="a desktop PC">
                  <a:extLst>
                    <a:ext uri="{FF2B5EF4-FFF2-40B4-BE49-F238E27FC236}">
                      <a16:creationId xmlns:a16="http://schemas.microsoft.com/office/drawing/2014/main" id="{827E8A11-CB75-4ED9-948C-CE4AF5378086}"/>
                    </a:ext>
                  </a:extLst>
                </p:cNvPr>
                <p:cNvSpPr>
                  <a:spLocks noChangeAspect="1" noEditPoints="1"/>
                </p:cNvSpPr>
                <p:nvPr/>
              </p:nvSpPr>
              <p:spPr bwMode="auto">
                <a:xfrm>
                  <a:off x="2018908" y="5643979"/>
                  <a:ext cx="115116" cy="11323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7" name="Laptop_E770" title="Icon of a laptop">
                  <a:extLst>
                    <a:ext uri="{FF2B5EF4-FFF2-40B4-BE49-F238E27FC236}">
                      <a16:creationId xmlns:a16="http://schemas.microsoft.com/office/drawing/2014/main" id="{C64EF864-50F1-42F2-921E-4A6FB16AF809}"/>
                    </a:ext>
                  </a:extLst>
                </p:cNvPr>
                <p:cNvSpPr>
                  <a:spLocks noChangeAspect="1" noEditPoints="1"/>
                </p:cNvSpPr>
                <p:nvPr/>
              </p:nvSpPr>
              <p:spPr bwMode="auto">
                <a:xfrm>
                  <a:off x="2248594" y="5851420"/>
                  <a:ext cx="165082" cy="11015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098" name="Group 1097">
                  <a:extLst>
                    <a:ext uri="{FF2B5EF4-FFF2-40B4-BE49-F238E27FC236}">
                      <a16:creationId xmlns:a16="http://schemas.microsoft.com/office/drawing/2014/main" id="{D5EC8641-AD5C-41E9-9FE0-EA18F972523F}"/>
                    </a:ext>
                  </a:extLst>
                </p:cNvPr>
                <p:cNvGrpSpPr/>
                <p:nvPr/>
              </p:nvGrpSpPr>
              <p:grpSpPr>
                <a:xfrm>
                  <a:off x="2248594" y="6053419"/>
                  <a:ext cx="165082" cy="112516"/>
                  <a:chOff x="-802448" y="4724399"/>
                  <a:chExt cx="914400" cy="623239"/>
                </a:xfrm>
              </p:grpSpPr>
              <p:sp>
                <p:nvSpPr>
                  <p:cNvPr id="1099" name="Rectangle: Rounded Corners 13">
                    <a:extLst>
                      <a:ext uri="{FF2B5EF4-FFF2-40B4-BE49-F238E27FC236}">
                        <a16:creationId xmlns:a16="http://schemas.microsoft.com/office/drawing/2014/main" id="{955B9500-C77C-4048-841F-41ADDE4C9F27}"/>
                      </a:ext>
                    </a:extLst>
                  </p:cNvPr>
                  <p:cNvSpPr/>
                  <p:nvPr/>
                </p:nvSpPr>
                <p:spPr bwMode="auto">
                  <a:xfrm>
                    <a:off x="-665288" y="4724399"/>
                    <a:ext cx="640080" cy="415515"/>
                  </a:xfrm>
                  <a:custGeom>
                    <a:avLst/>
                    <a:gdLst>
                      <a:gd name="connsiteX0" fmla="*/ 0 w 640080"/>
                      <a:gd name="connsiteY0" fmla="*/ 18067 h 433582"/>
                      <a:gd name="connsiteX1" fmla="*/ 18067 w 640080"/>
                      <a:gd name="connsiteY1" fmla="*/ 0 h 433582"/>
                      <a:gd name="connsiteX2" fmla="*/ 622013 w 640080"/>
                      <a:gd name="connsiteY2" fmla="*/ 0 h 433582"/>
                      <a:gd name="connsiteX3" fmla="*/ 640080 w 640080"/>
                      <a:gd name="connsiteY3" fmla="*/ 18067 h 433582"/>
                      <a:gd name="connsiteX4" fmla="*/ 640080 w 640080"/>
                      <a:gd name="connsiteY4" fmla="*/ 415515 h 433582"/>
                      <a:gd name="connsiteX5" fmla="*/ 622013 w 640080"/>
                      <a:gd name="connsiteY5" fmla="*/ 433582 h 433582"/>
                      <a:gd name="connsiteX6" fmla="*/ 18067 w 640080"/>
                      <a:gd name="connsiteY6" fmla="*/ 433582 h 433582"/>
                      <a:gd name="connsiteX7" fmla="*/ 0 w 640080"/>
                      <a:gd name="connsiteY7" fmla="*/ 415515 h 433582"/>
                      <a:gd name="connsiteX8" fmla="*/ 0 w 640080"/>
                      <a:gd name="connsiteY8" fmla="*/ 18067 h 433582"/>
                      <a:gd name="connsiteX0" fmla="*/ 18067 w 640080"/>
                      <a:gd name="connsiteY0" fmla="*/ 433582 h 525022"/>
                      <a:gd name="connsiteX1" fmla="*/ 0 w 640080"/>
                      <a:gd name="connsiteY1" fmla="*/ 415515 h 525022"/>
                      <a:gd name="connsiteX2" fmla="*/ 0 w 640080"/>
                      <a:gd name="connsiteY2" fmla="*/ 18067 h 525022"/>
                      <a:gd name="connsiteX3" fmla="*/ 18067 w 640080"/>
                      <a:gd name="connsiteY3" fmla="*/ 0 h 525022"/>
                      <a:gd name="connsiteX4" fmla="*/ 622013 w 640080"/>
                      <a:gd name="connsiteY4" fmla="*/ 0 h 525022"/>
                      <a:gd name="connsiteX5" fmla="*/ 640080 w 640080"/>
                      <a:gd name="connsiteY5" fmla="*/ 18067 h 525022"/>
                      <a:gd name="connsiteX6" fmla="*/ 640080 w 640080"/>
                      <a:gd name="connsiteY6" fmla="*/ 415515 h 525022"/>
                      <a:gd name="connsiteX7" fmla="*/ 622013 w 640080"/>
                      <a:gd name="connsiteY7" fmla="*/ 433582 h 525022"/>
                      <a:gd name="connsiteX8" fmla="*/ 109507 w 640080"/>
                      <a:gd name="connsiteY8" fmla="*/ 525022 h 525022"/>
                      <a:gd name="connsiteX0" fmla="*/ 18067 w 640080"/>
                      <a:gd name="connsiteY0" fmla="*/ 433582 h 433582"/>
                      <a:gd name="connsiteX1" fmla="*/ 0 w 640080"/>
                      <a:gd name="connsiteY1" fmla="*/ 415515 h 433582"/>
                      <a:gd name="connsiteX2" fmla="*/ 0 w 640080"/>
                      <a:gd name="connsiteY2" fmla="*/ 18067 h 433582"/>
                      <a:gd name="connsiteX3" fmla="*/ 18067 w 640080"/>
                      <a:gd name="connsiteY3" fmla="*/ 0 h 433582"/>
                      <a:gd name="connsiteX4" fmla="*/ 622013 w 640080"/>
                      <a:gd name="connsiteY4" fmla="*/ 0 h 433582"/>
                      <a:gd name="connsiteX5" fmla="*/ 640080 w 640080"/>
                      <a:gd name="connsiteY5" fmla="*/ 18067 h 433582"/>
                      <a:gd name="connsiteX6" fmla="*/ 640080 w 640080"/>
                      <a:gd name="connsiteY6" fmla="*/ 415515 h 433582"/>
                      <a:gd name="connsiteX7" fmla="*/ 622013 w 640080"/>
                      <a:gd name="connsiteY7" fmla="*/ 433582 h 433582"/>
                      <a:gd name="connsiteX0" fmla="*/ 0 w 640080"/>
                      <a:gd name="connsiteY0" fmla="*/ 415515 h 433582"/>
                      <a:gd name="connsiteX1" fmla="*/ 0 w 640080"/>
                      <a:gd name="connsiteY1" fmla="*/ 18067 h 433582"/>
                      <a:gd name="connsiteX2" fmla="*/ 18067 w 640080"/>
                      <a:gd name="connsiteY2" fmla="*/ 0 h 433582"/>
                      <a:gd name="connsiteX3" fmla="*/ 622013 w 640080"/>
                      <a:gd name="connsiteY3" fmla="*/ 0 h 433582"/>
                      <a:gd name="connsiteX4" fmla="*/ 640080 w 640080"/>
                      <a:gd name="connsiteY4" fmla="*/ 18067 h 433582"/>
                      <a:gd name="connsiteX5" fmla="*/ 640080 w 640080"/>
                      <a:gd name="connsiteY5" fmla="*/ 415515 h 433582"/>
                      <a:gd name="connsiteX6" fmla="*/ 622013 w 640080"/>
                      <a:gd name="connsiteY6" fmla="*/ 433582 h 433582"/>
                      <a:gd name="connsiteX0" fmla="*/ 0 w 640080"/>
                      <a:gd name="connsiteY0" fmla="*/ 415515 h 415515"/>
                      <a:gd name="connsiteX1" fmla="*/ 0 w 640080"/>
                      <a:gd name="connsiteY1" fmla="*/ 18067 h 415515"/>
                      <a:gd name="connsiteX2" fmla="*/ 18067 w 640080"/>
                      <a:gd name="connsiteY2" fmla="*/ 0 h 415515"/>
                      <a:gd name="connsiteX3" fmla="*/ 622013 w 640080"/>
                      <a:gd name="connsiteY3" fmla="*/ 0 h 415515"/>
                      <a:gd name="connsiteX4" fmla="*/ 640080 w 640080"/>
                      <a:gd name="connsiteY4" fmla="*/ 18067 h 415515"/>
                      <a:gd name="connsiteX5" fmla="*/ 640080 w 640080"/>
                      <a:gd name="connsiteY5" fmla="*/ 415515 h 41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415515">
                        <a:moveTo>
                          <a:pt x="0" y="415515"/>
                        </a:moveTo>
                        <a:lnTo>
                          <a:pt x="0" y="18067"/>
                        </a:lnTo>
                        <a:cubicBezTo>
                          <a:pt x="0" y="8089"/>
                          <a:pt x="8089" y="0"/>
                          <a:pt x="18067" y="0"/>
                        </a:cubicBezTo>
                        <a:lnTo>
                          <a:pt x="622013" y="0"/>
                        </a:lnTo>
                        <a:cubicBezTo>
                          <a:pt x="631991" y="0"/>
                          <a:pt x="640080" y="8089"/>
                          <a:pt x="640080" y="18067"/>
                        </a:cubicBezTo>
                        <a:lnTo>
                          <a:pt x="640080" y="415515"/>
                        </a:lnTo>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0" name="Trapezoid 1099">
                    <a:extLst>
                      <a:ext uri="{FF2B5EF4-FFF2-40B4-BE49-F238E27FC236}">
                        <a16:creationId xmlns:a16="http://schemas.microsoft.com/office/drawing/2014/main" id="{8E677809-8723-4AB2-B0F9-E65725D85F95}"/>
                      </a:ext>
                    </a:extLst>
                  </p:cNvPr>
                  <p:cNvSpPr/>
                  <p:nvPr/>
                </p:nvSpPr>
                <p:spPr bwMode="auto">
                  <a:xfrm>
                    <a:off x="-802448" y="5139913"/>
                    <a:ext cx="914400" cy="207725"/>
                  </a:xfrm>
                  <a:prstGeom prst="trapezoid">
                    <a:avLst>
                      <a:gd name="adj" fmla="val 66716"/>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1" name="Trapezoid 218">
                    <a:extLst>
                      <a:ext uri="{FF2B5EF4-FFF2-40B4-BE49-F238E27FC236}">
                        <a16:creationId xmlns:a16="http://schemas.microsoft.com/office/drawing/2014/main" id="{53491BD0-2179-4A19-8D07-DA36435405D6}"/>
                      </a:ext>
                    </a:extLst>
                  </p:cNvPr>
                  <p:cNvSpPr/>
                  <p:nvPr/>
                </p:nvSpPr>
                <p:spPr bwMode="auto">
                  <a:xfrm>
                    <a:off x="-501901" y="5274945"/>
                    <a:ext cx="313306" cy="69888"/>
                  </a:xfrm>
                  <a:custGeom>
                    <a:avLst/>
                    <a:gdLst>
                      <a:gd name="connsiteX0" fmla="*/ 0 w 313306"/>
                      <a:gd name="connsiteY0" fmla="*/ 69888 h 69888"/>
                      <a:gd name="connsiteX1" fmla="*/ 46626 w 313306"/>
                      <a:gd name="connsiteY1" fmla="*/ 0 h 69888"/>
                      <a:gd name="connsiteX2" fmla="*/ 266680 w 313306"/>
                      <a:gd name="connsiteY2" fmla="*/ 0 h 69888"/>
                      <a:gd name="connsiteX3" fmla="*/ 313306 w 313306"/>
                      <a:gd name="connsiteY3" fmla="*/ 69888 h 69888"/>
                      <a:gd name="connsiteX4" fmla="*/ 0 w 313306"/>
                      <a:gd name="connsiteY4" fmla="*/ 69888 h 69888"/>
                      <a:gd name="connsiteX0" fmla="*/ 0 w 313306"/>
                      <a:gd name="connsiteY0" fmla="*/ 69888 h 161328"/>
                      <a:gd name="connsiteX1" fmla="*/ 46626 w 313306"/>
                      <a:gd name="connsiteY1" fmla="*/ 0 h 161328"/>
                      <a:gd name="connsiteX2" fmla="*/ 266680 w 313306"/>
                      <a:gd name="connsiteY2" fmla="*/ 0 h 161328"/>
                      <a:gd name="connsiteX3" fmla="*/ 313306 w 313306"/>
                      <a:gd name="connsiteY3" fmla="*/ 69888 h 161328"/>
                      <a:gd name="connsiteX4" fmla="*/ 91440 w 313306"/>
                      <a:gd name="connsiteY4" fmla="*/ 161328 h 161328"/>
                      <a:gd name="connsiteX0" fmla="*/ 0 w 313306"/>
                      <a:gd name="connsiteY0" fmla="*/ 69888 h 69888"/>
                      <a:gd name="connsiteX1" fmla="*/ 46626 w 313306"/>
                      <a:gd name="connsiteY1" fmla="*/ 0 h 69888"/>
                      <a:gd name="connsiteX2" fmla="*/ 266680 w 313306"/>
                      <a:gd name="connsiteY2" fmla="*/ 0 h 69888"/>
                      <a:gd name="connsiteX3" fmla="*/ 313306 w 313306"/>
                      <a:gd name="connsiteY3" fmla="*/ 69888 h 69888"/>
                    </a:gdLst>
                    <a:ahLst/>
                    <a:cxnLst>
                      <a:cxn ang="0">
                        <a:pos x="connsiteX0" y="connsiteY0"/>
                      </a:cxn>
                      <a:cxn ang="0">
                        <a:pos x="connsiteX1" y="connsiteY1"/>
                      </a:cxn>
                      <a:cxn ang="0">
                        <a:pos x="connsiteX2" y="connsiteY2"/>
                      </a:cxn>
                      <a:cxn ang="0">
                        <a:pos x="connsiteX3" y="connsiteY3"/>
                      </a:cxn>
                    </a:cxnLst>
                    <a:rect l="l" t="t" r="r" b="b"/>
                    <a:pathLst>
                      <a:path w="313306" h="69888">
                        <a:moveTo>
                          <a:pt x="0" y="69888"/>
                        </a:moveTo>
                        <a:lnTo>
                          <a:pt x="46626" y="0"/>
                        </a:lnTo>
                        <a:lnTo>
                          <a:pt x="266680" y="0"/>
                        </a:lnTo>
                        <a:lnTo>
                          <a:pt x="313306" y="69888"/>
                        </a:lnTo>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02" name="Laptop_E770" title="Icon of a laptop">
                  <a:extLst>
                    <a:ext uri="{FF2B5EF4-FFF2-40B4-BE49-F238E27FC236}">
                      <a16:creationId xmlns:a16="http://schemas.microsoft.com/office/drawing/2014/main" id="{61AAA280-AB82-4B29-85D2-80F16F311921}"/>
                    </a:ext>
                  </a:extLst>
                </p:cNvPr>
                <p:cNvSpPr>
                  <a:spLocks noChangeAspect="1" noEditPoints="1"/>
                </p:cNvSpPr>
                <p:nvPr/>
              </p:nvSpPr>
              <p:spPr bwMode="auto">
                <a:xfrm>
                  <a:off x="2248594" y="5238341"/>
                  <a:ext cx="165082" cy="11015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3" name="Laptop_E770" title="Icon of a laptop">
                  <a:extLst>
                    <a:ext uri="{FF2B5EF4-FFF2-40B4-BE49-F238E27FC236}">
                      <a16:creationId xmlns:a16="http://schemas.microsoft.com/office/drawing/2014/main" id="{1455EF85-07B6-4B27-859D-B1D9DC09A51E}"/>
                    </a:ext>
                  </a:extLst>
                </p:cNvPr>
                <p:cNvSpPr>
                  <a:spLocks noChangeAspect="1" noEditPoints="1"/>
                </p:cNvSpPr>
                <p:nvPr/>
              </p:nvSpPr>
              <p:spPr bwMode="auto">
                <a:xfrm>
                  <a:off x="2248594" y="5442701"/>
                  <a:ext cx="165082" cy="11015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2" name="desktop" title="a desktop PC">
                  <a:extLst>
                    <a:ext uri="{FF2B5EF4-FFF2-40B4-BE49-F238E27FC236}">
                      <a16:creationId xmlns:a16="http://schemas.microsoft.com/office/drawing/2014/main" id="{AA4FCFA3-E56B-407F-AD26-3FAF770247F8}"/>
                    </a:ext>
                  </a:extLst>
                </p:cNvPr>
                <p:cNvSpPr>
                  <a:spLocks noChangeAspect="1" noEditPoints="1"/>
                </p:cNvSpPr>
                <p:nvPr/>
              </p:nvSpPr>
              <p:spPr bwMode="auto">
                <a:xfrm>
                  <a:off x="2545958" y="5439619"/>
                  <a:ext cx="115116" cy="11323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3" name="desktop" title="a desktop PC">
                  <a:extLst>
                    <a:ext uri="{FF2B5EF4-FFF2-40B4-BE49-F238E27FC236}">
                      <a16:creationId xmlns:a16="http://schemas.microsoft.com/office/drawing/2014/main" id="{81F622DD-111D-4305-8211-98B65E92FFC6}"/>
                    </a:ext>
                  </a:extLst>
                </p:cNvPr>
                <p:cNvSpPr>
                  <a:spLocks noChangeAspect="1" noEditPoints="1"/>
                </p:cNvSpPr>
                <p:nvPr/>
              </p:nvSpPr>
              <p:spPr bwMode="auto">
                <a:xfrm>
                  <a:off x="2545958" y="5643979"/>
                  <a:ext cx="115116" cy="11323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56" name="Group 355">
                <a:extLst>
                  <a:ext uri="{FF2B5EF4-FFF2-40B4-BE49-F238E27FC236}">
                    <a16:creationId xmlns:a16="http://schemas.microsoft.com/office/drawing/2014/main" id="{27250610-9F90-41CF-92E1-63EF58ADD4E9}"/>
                  </a:ext>
                </a:extLst>
              </p:cNvPr>
              <p:cNvGrpSpPr/>
              <p:nvPr/>
            </p:nvGrpSpPr>
            <p:grpSpPr>
              <a:xfrm>
                <a:off x="3160255" y="5565660"/>
                <a:ext cx="709850" cy="521957"/>
                <a:chOff x="3160255" y="5531462"/>
                <a:chExt cx="709850" cy="521957"/>
              </a:xfrm>
            </p:grpSpPr>
            <p:grpSp>
              <p:nvGrpSpPr>
                <p:cNvPr id="1114" name="Group 1113">
                  <a:extLst>
                    <a:ext uri="{FF2B5EF4-FFF2-40B4-BE49-F238E27FC236}">
                      <a16:creationId xmlns:a16="http://schemas.microsoft.com/office/drawing/2014/main" id="{A48BB1E7-5B3D-46EE-9AAD-0C8D7DDA2145}"/>
                    </a:ext>
                  </a:extLst>
                </p:cNvPr>
                <p:cNvGrpSpPr/>
                <p:nvPr/>
              </p:nvGrpSpPr>
              <p:grpSpPr>
                <a:xfrm>
                  <a:off x="3185238" y="5531462"/>
                  <a:ext cx="115116" cy="113237"/>
                  <a:chOff x="2198807" y="3628671"/>
                  <a:chExt cx="115116" cy="113237"/>
                </a:xfrm>
              </p:grpSpPr>
              <p:sp>
                <p:nvSpPr>
                  <p:cNvPr id="1115" name="desktop" title="a desktop PC">
                    <a:extLst>
                      <a:ext uri="{FF2B5EF4-FFF2-40B4-BE49-F238E27FC236}">
                        <a16:creationId xmlns:a16="http://schemas.microsoft.com/office/drawing/2014/main" id="{9F7D475C-B7E7-4AE2-AB24-A9335DDF1C54}"/>
                      </a:ext>
                    </a:extLst>
                  </p:cNvPr>
                  <p:cNvSpPr>
                    <a:spLocks noChangeAspect="1" noEditPoints="1"/>
                  </p:cNvSpPr>
                  <p:nvPr/>
                </p:nvSpPr>
                <p:spPr bwMode="auto">
                  <a:xfrm>
                    <a:off x="2198807" y="3628671"/>
                    <a:ext cx="115116" cy="11323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6" name="Oval 1115">
                    <a:extLst>
                      <a:ext uri="{FF2B5EF4-FFF2-40B4-BE49-F238E27FC236}">
                        <a16:creationId xmlns:a16="http://schemas.microsoft.com/office/drawing/2014/main" id="{910D509C-C197-42F6-A7B0-9657A1FDF1C9}"/>
                      </a:ext>
                    </a:extLst>
                  </p:cNvPr>
                  <p:cNvSpPr/>
                  <p:nvPr/>
                </p:nvSpPr>
                <p:spPr bwMode="auto">
                  <a:xfrm>
                    <a:off x="2230610" y="3637073"/>
                    <a:ext cx="49267" cy="49267"/>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7" name="check" title="Icon of a checkmark">
                    <a:extLst>
                      <a:ext uri="{FF2B5EF4-FFF2-40B4-BE49-F238E27FC236}">
                        <a16:creationId xmlns:a16="http://schemas.microsoft.com/office/drawing/2014/main" id="{4A2EDADF-EBDA-4C7B-A922-7E36C0E8B2BD}"/>
                      </a:ext>
                    </a:extLst>
                  </p:cNvPr>
                  <p:cNvSpPr>
                    <a:spLocks noChangeAspect="1"/>
                  </p:cNvSpPr>
                  <p:nvPr/>
                </p:nvSpPr>
                <p:spPr bwMode="auto">
                  <a:xfrm>
                    <a:off x="2240186" y="3652727"/>
                    <a:ext cx="30115" cy="2126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49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18" name="Group 1117">
                  <a:extLst>
                    <a:ext uri="{FF2B5EF4-FFF2-40B4-BE49-F238E27FC236}">
                      <a16:creationId xmlns:a16="http://schemas.microsoft.com/office/drawing/2014/main" id="{47F23422-6501-4972-A7E4-AD0305256659}"/>
                    </a:ext>
                  </a:extLst>
                </p:cNvPr>
                <p:cNvGrpSpPr/>
                <p:nvPr/>
              </p:nvGrpSpPr>
              <p:grpSpPr>
                <a:xfrm>
                  <a:off x="3185238" y="5735822"/>
                  <a:ext cx="115116" cy="113237"/>
                  <a:chOff x="2198807" y="3818743"/>
                  <a:chExt cx="115116" cy="113237"/>
                </a:xfrm>
              </p:grpSpPr>
              <p:sp>
                <p:nvSpPr>
                  <p:cNvPr id="1119" name="desktop" title="a desktop PC">
                    <a:extLst>
                      <a:ext uri="{FF2B5EF4-FFF2-40B4-BE49-F238E27FC236}">
                        <a16:creationId xmlns:a16="http://schemas.microsoft.com/office/drawing/2014/main" id="{CBBA7B6E-8821-423A-9880-57AB81A72EC6}"/>
                      </a:ext>
                    </a:extLst>
                  </p:cNvPr>
                  <p:cNvSpPr>
                    <a:spLocks noChangeAspect="1" noEditPoints="1"/>
                  </p:cNvSpPr>
                  <p:nvPr/>
                </p:nvSpPr>
                <p:spPr bwMode="auto">
                  <a:xfrm>
                    <a:off x="2198807" y="3818743"/>
                    <a:ext cx="115116" cy="11323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0" name="Oval 1119">
                    <a:extLst>
                      <a:ext uri="{FF2B5EF4-FFF2-40B4-BE49-F238E27FC236}">
                        <a16:creationId xmlns:a16="http://schemas.microsoft.com/office/drawing/2014/main" id="{4F83BEA2-E9C6-4D85-AAED-B380BFFF368C}"/>
                      </a:ext>
                    </a:extLst>
                  </p:cNvPr>
                  <p:cNvSpPr/>
                  <p:nvPr/>
                </p:nvSpPr>
                <p:spPr bwMode="auto">
                  <a:xfrm>
                    <a:off x="2230610" y="3827573"/>
                    <a:ext cx="49267" cy="49267"/>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1" name="check" title="Icon of a checkmark">
                    <a:extLst>
                      <a:ext uri="{FF2B5EF4-FFF2-40B4-BE49-F238E27FC236}">
                        <a16:creationId xmlns:a16="http://schemas.microsoft.com/office/drawing/2014/main" id="{07A88010-28EC-4CCB-AF0F-D97B52974F15}"/>
                      </a:ext>
                    </a:extLst>
                  </p:cNvPr>
                  <p:cNvSpPr>
                    <a:spLocks noChangeAspect="1"/>
                  </p:cNvSpPr>
                  <p:nvPr/>
                </p:nvSpPr>
                <p:spPr bwMode="auto">
                  <a:xfrm>
                    <a:off x="2240186" y="3843227"/>
                    <a:ext cx="30115" cy="2126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49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22" name="Group 1121">
                  <a:extLst>
                    <a:ext uri="{FF2B5EF4-FFF2-40B4-BE49-F238E27FC236}">
                      <a16:creationId xmlns:a16="http://schemas.microsoft.com/office/drawing/2014/main" id="{56285884-C733-4376-88A1-7A02676B491B}"/>
                    </a:ext>
                  </a:extLst>
                </p:cNvPr>
                <p:cNvGrpSpPr/>
                <p:nvPr/>
              </p:nvGrpSpPr>
              <p:grpSpPr>
                <a:xfrm>
                  <a:off x="3160255" y="5943265"/>
                  <a:ext cx="165082" cy="110154"/>
                  <a:chOff x="2186316" y="4011898"/>
                  <a:chExt cx="165082" cy="110154"/>
                </a:xfrm>
              </p:grpSpPr>
              <p:sp>
                <p:nvSpPr>
                  <p:cNvPr id="1123" name="Laptop_E770" title="Icon of a laptop">
                    <a:extLst>
                      <a:ext uri="{FF2B5EF4-FFF2-40B4-BE49-F238E27FC236}">
                        <a16:creationId xmlns:a16="http://schemas.microsoft.com/office/drawing/2014/main" id="{C3BCBEE4-6E3B-4287-A3AA-BB787EF9B0EE}"/>
                      </a:ext>
                    </a:extLst>
                  </p:cNvPr>
                  <p:cNvSpPr>
                    <a:spLocks noChangeAspect="1" noEditPoints="1"/>
                  </p:cNvSpPr>
                  <p:nvPr/>
                </p:nvSpPr>
                <p:spPr bwMode="auto">
                  <a:xfrm>
                    <a:off x="2186316" y="4011898"/>
                    <a:ext cx="165082" cy="11015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4" name="Oval 1123">
                    <a:extLst>
                      <a:ext uri="{FF2B5EF4-FFF2-40B4-BE49-F238E27FC236}">
                        <a16:creationId xmlns:a16="http://schemas.microsoft.com/office/drawing/2014/main" id="{AFD8A3BF-62E8-4B64-8DAF-BAB578A67EC2}"/>
                      </a:ext>
                    </a:extLst>
                  </p:cNvPr>
                  <p:cNvSpPr/>
                  <p:nvPr/>
                </p:nvSpPr>
                <p:spPr bwMode="auto">
                  <a:xfrm>
                    <a:off x="2246485" y="4026011"/>
                    <a:ext cx="49267" cy="49267"/>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5" name="check" title="Icon of a checkmark">
                    <a:extLst>
                      <a:ext uri="{FF2B5EF4-FFF2-40B4-BE49-F238E27FC236}">
                        <a16:creationId xmlns:a16="http://schemas.microsoft.com/office/drawing/2014/main" id="{4AC3F5D7-F029-4202-A86C-BAE67718762B}"/>
                      </a:ext>
                    </a:extLst>
                  </p:cNvPr>
                  <p:cNvSpPr>
                    <a:spLocks noChangeAspect="1"/>
                  </p:cNvSpPr>
                  <p:nvPr/>
                </p:nvSpPr>
                <p:spPr bwMode="auto">
                  <a:xfrm>
                    <a:off x="2256061" y="4041665"/>
                    <a:ext cx="30115" cy="2126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49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26" name="Group 1125">
                  <a:extLst>
                    <a:ext uri="{FF2B5EF4-FFF2-40B4-BE49-F238E27FC236}">
                      <a16:creationId xmlns:a16="http://schemas.microsoft.com/office/drawing/2014/main" id="{F122DEEE-CB51-428B-A3C2-A5F5F1CCB554}"/>
                    </a:ext>
                  </a:extLst>
                </p:cNvPr>
                <p:cNvGrpSpPr/>
                <p:nvPr/>
              </p:nvGrpSpPr>
              <p:grpSpPr>
                <a:xfrm>
                  <a:off x="3432639" y="5534544"/>
                  <a:ext cx="165082" cy="110154"/>
                  <a:chOff x="2365958" y="3631753"/>
                  <a:chExt cx="165082" cy="110154"/>
                </a:xfrm>
              </p:grpSpPr>
              <p:sp>
                <p:nvSpPr>
                  <p:cNvPr id="1127" name="Laptop_E770" title="Icon of a laptop">
                    <a:extLst>
                      <a:ext uri="{FF2B5EF4-FFF2-40B4-BE49-F238E27FC236}">
                        <a16:creationId xmlns:a16="http://schemas.microsoft.com/office/drawing/2014/main" id="{637B6A31-0B49-46FE-92ED-32E25AA61B8F}"/>
                      </a:ext>
                    </a:extLst>
                  </p:cNvPr>
                  <p:cNvSpPr>
                    <a:spLocks noChangeAspect="1" noEditPoints="1"/>
                  </p:cNvSpPr>
                  <p:nvPr/>
                </p:nvSpPr>
                <p:spPr bwMode="auto">
                  <a:xfrm>
                    <a:off x="2365958" y="3631753"/>
                    <a:ext cx="165082" cy="11015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8" name="Oval 1127">
                    <a:extLst>
                      <a:ext uri="{FF2B5EF4-FFF2-40B4-BE49-F238E27FC236}">
                        <a16:creationId xmlns:a16="http://schemas.microsoft.com/office/drawing/2014/main" id="{4E2C10CD-14E8-4459-9E49-DF962AB71A7A}"/>
                      </a:ext>
                    </a:extLst>
                  </p:cNvPr>
                  <p:cNvSpPr/>
                  <p:nvPr/>
                </p:nvSpPr>
                <p:spPr bwMode="auto">
                  <a:xfrm>
                    <a:off x="2424285" y="3643423"/>
                    <a:ext cx="49267" cy="49267"/>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9" name="check" title="Icon of a checkmark">
                    <a:extLst>
                      <a:ext uri="{FF2B5EF4-FFF2-40B4-BE49-F238E27FC236}">
                        <a16:creationId xmlns:a16="http://schemas.microsoft.com/office/drawing/2014/main" id="{91E47EB0-3318-41B1-83F3-953D0CE2BBE1}"/>
                      </a:ext>
                    </a:extLst>
                  </p:cNvPr>
                  <p:cNvSpPr>
                    <a:spLocks noChangeAspect="1"/>
                  </p:cNvSpPr>
                  <p:nvPr/>
                </p:nvSpPr>
                <p:spPr bwMode="auto">
                  <a:xfrm>
                    <a:off x="2433861" y="3659077"/>
                    <a:ext cx="30115" cy="2126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49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30" name="Group 1129">
                  <a:extLst>
                    <a:ext uri="{FF2B5EF4-FFF2-40B4-BE49-F238E27FC236}">
                      <a16:creationId xmlns:a16="http://schemas.microsoft.com/office/drawing/2014/main" id="{962512AF-1FE8-44B3-A033-77DBA6ED2DCF}"/>
                    </a:ext>
                  </a:extLst>
                </p:cNvPr>
                <p:cNvGrpSpPr/>
                <p:nvPr/>
              </p:nvGrpSpPr>
              <p:grpSpPr>
                <a:xfrm>
                  <a:off x="3432639" y="5738904"/>
                  <a:ext cx="165082" cy="110154"/>
                  <a:chOff x="2365958" y="3821825"/>
                  <a:chExt cx="165082" cy="110154"/>
                </a:xfrm>
              </p:grpSpPr>
              <p:sp>
                <p:nvSpPr>
                  <p:cNvPr id="1131" name="Laptop_E770" title="Icon of a laptop">
                    <a:extLst>
                      <a:ext uri="{FF2B5EF4-FFF2-40B4-BE49-F238E27FC236}">
                        <a16:creationId xmlns:a16="http://schemas.microsoft.com/office/drawing/2014/main" id="{32E096BA-0237-49CB-A0C6-5C8A5F2DC72C}"/>
                      </a:ext>
                    </a:extLst>
                  </p:cNvPr>
                  <p:cNvSpPr>
                    <a:spLocks noChangeAspect="1" noEditPoints="1"/>
                  </p:cNvSpPr>
                  <p:nvPr/>
                </p:nvSpPr>
                <p:spPr bwMode="auto">
                  <a:xfrm>
                    <a:off x="2365958" y="3821825"/>
                    <a:ext cx="165082" cy="11015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2" name="Oval 1131">
                    <a:extLst>
                      <a:ext uri="{FF2B5EF4-FFF2-40B4-BE49-F238E27FC236}">
                        <a16:creationId xmlns:a16="http://schemas.microsoft.com/office/drawing/2014/main" id="{D28CB513-300B-4107-98D1-454CC7083B62}"/>
                      </a:ext>
                    </a:extLst>
                  </p:cNvPr>
                  <p:cNvSpPr/>
                  <p:nvPr/>
                </p:nvSpPr>
                <p:spPr bwMode="auto">
                  <a:xfrm>
                    <a:off x="2424285" y="3837098"/>
                    <a:ext cx="49267" cy="49267"/>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3" name="check" title="Icon of a checkmark">
                    <a:extLst>
                      <a:ext uri="{FF2B5EF4-FFF2-40B4-BE49-F238E27FC236}">
                        <a16:creationId xmlns:a16="http://schemas.microsoft.com/office/drawing/2014/main" id="{EE78DC58-1443-4C25-9842-A1A755C970CC}"/>
                      </a:ext>
                    </a:extLst>
                  </p:cNvPr>
                  <p:cNvSpPr>
                    <a:spLocks noChangeAspect="1"/>
                  </p:cNvSpPr>
                  <p:nvPr/>
                </p:nvSpPr>
                <p:spPr bwMode="auto">
                  <a:xfrm>
                    <a:off x="2433861" y="3852752"/>
                    <a:ext cx="30115" cy="2126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49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34" name="Group 1133">
                  <a:extLst>
                    <a:ext uri="{FF2B5EF4-FFF2-40B4-BE49-F238E27FC236}">
                      <a16:creationId xmlns:a16="http://schemas.microsoft.com/office/drawing/2014/main" id="{A6B8E0BB-8651-4AC2-981A-B92530701EBB}"/>
                    </a:ext>
                  </a:extLst>
                </p:cNvPr>
                <p:cNvGrpSpPr/>
                <p:nvPr/>
              </p:nvGrpSpPr>
              <p:grpSpPr>
                <a:xfrm>
                  <a:off x="3432639" y="5940903"/>
                  <a:ext cx="165082" cy="112516"/>
                  <a:chOff x="2378449" y="4009536"/>
                  <a:chExt cx="165082" cy="112516"/>
                </a:xfrm>
              </p:grpSpPr>
              <p:grpSp>
                <p:nvGrpSpPr>
                  <p:cNvPr id="1135" name="Group 1134">
                    <a:extLst>
                      <a:ext uri="{FF2B5EF4-FFF2-40B4-BE49-F238E27FC236}">
                        <a16:creationId xmlns:a16="http://schemas.microsoft.com/office/drawing/2014/main" id="{CEB5F6E6-7147-4DBE-A8D8-E6B06575388F}"/>
                      </a:ext>
                    </a:extLst>
                  </p:cNvPr>
                  <p:cNvGrpSpPr/>
                  <p:nvPr/>
                </p:nvGrpSpPr>
                <p:grpSpPr>
                  <a:xfrm>
                    <a:off x="2378449" y="4009536"/>
                    <a:ext cx="165082" cy="112516"/>
                    <a:chOff x="-802448" y="4724399"/>
                    <a:chExt cx="914400" cy="623239"/>
                  </a:xfrm>
                </p:grpSpPr>
                <p:sp>
                  <p:nvSpPr>
                    <p:cNvPr id="1139" name="Rectangle: Rounded Corners 13">
                      <a:extLst>
                        <a:ext uri="{FF2B5EF4-FFF2-40B4-BE49-F238E27FC236}">
                          <a16:creationId xmlns:a16="http://schemas.microsoft.com/office/drawing/2014/main" id="{8540A4E4-1555-438E-B71A-88142A9B5E57}"/>
                        </a:ext>
                      </a:extLst>
                    </p:cNvPr>
                    <p:cNvSpPr/>
                    <p:nvPr/>
                  </p:nvSpPr>
                  <p:spPr bwMode="auto">
                    <a:xfrm>
                      <a:off x="-665288" y="4724399"/>
                      <a:ext cx="640080" cy="415515"/>
                    </a:xfrm>
                    <a:custGeom>
                      <a:avLst/>
                      <a:gdLst>
                        <a:gd name="connsiteX0" fmla="*/ 0 w 640080"/>
                        <a:gd name="connsiteY0" fmla="*/ 18067 h 433582"/>
                        <a:gd name="connsiteX1" fmla="*/ 18067 w 640080"/>
                        <a:gd name="connsiteY1" fmla="*/ 0 h 433582"/>
                        <a:gd name="connsiteX2" fmla="*/ 622013 w 640080"/>
                        <a:gd name="connsiteY2" fmla="*/ 0 h 433582"/>
                        <a:gd name="connsiteX3" fmla="*/ 640080 w 640080"/>
                        <a:gd name="connsiteY3" fmla="*/ 18067 h 433582"/>
                        <a:gd name="connsiteX4" fmla="*/ 640080 w 640080"/>
                        <a:gd name="connsiteY4" fmla="*/ 415515 h 433582"/>
                        <a:gd name="connsiteX5" fmla="*/ 622013 w 640080"/>
                        <a:gd name="connsiteY5" fmla="*/ 433582 h 433582"/>
                        <a:gd name="connsiteX6" fmla="*/ 18067 w 640080"/>
                        <a:gd name="connsiteY6" fmla="*/ 433582 h 433582"/>
                        <a:gd name="connsiteX7" fmla="*/ 0 w 640080"/>
                        <a:gd name="connsiteY7" fmla="*/ 415515 h 433582"/>
                        <a:gd name="connsiteX8" fmla="*/ 0 w 640080"/>
                        <a:gd name="connsiteY8" fmla="*/ 18067 h 433582"/>
                        <a:gd name="connsiteX0" fmla="*/ 18067 w 640080"/>
                        <a:gd name="connsiteY0" fmla="*/ 433582 h 525022"/>
                        <a:gd name="connsiteX1" fmla="*/ 0 w 640080"/>
                        <a:gd name="connsiteY1" fmla="*/ 415515 h 525022"/>
                        <a:gd name="connsiteX2" fmla="*/ 0 w 640080"/>
                        <a:gd name="connsiteY2" fmla="*/ 18067 h 525022"/>
                        <a:gd name="connsiteX3" fmla="*/ 18067 w 640080"/>
                        <a:gd name="connsiteY3" fmla="*/ 0 h 525022"/>
                        <a:gd name="connsiteX4" fmla="*/ 622013 w 640080"/>
                        <a:gd name="connsiteY4" fmla="*/ 0 h 525022"/>
                        <a:gd name="connsiteX5" fmla="*/ 640080 w 640080"/>
                        <a:gd name="connsiteY5" fmla="*/ 18067 h 525022"/>
                        <a:gd name="connsiteX6" fmla="*/ 640080 w 640080"/>
                        <a:gd name="connsiteY6" fmla="*/ 415515 h 525022"/>
                        <a:gd name="connsiteX7" fmla="*/ 622013 w 640080"/>
                        <a:gd name="connsiteY7" fmla="*/ 433582 h 525022"/>
                        <a:gd name="connsiteX8" fmla="*/ 109507 w 640080"/>
                        <a:gd name="connsiteY8" fmla="*/ 525022 h 525022"/>
                        <a:gd name="connsiteX0" fmla="*/ 18067 w 640080"/>
                        <a:gd name="connsiteY0" fmla="*/ 433582 h 433582"/>
                        <a:gd name="connsiteX1" fmla="*/ 0 w 640080"/>
                        <a:gd name="connsiteY1" fmla="*/ 415515 h 433582"/>
                        <a:gd name="connsiteX2" fmla="*/ 0 w 640080"/>
                        <a:gd name="connsiteY2" fmla="*/ 18067 h 433582"/>
                        <a:gd name="connsiteX3" fmla="*/ 18067 w 640080"/>
                        <a:gd name="connsiteY3" fmla="*/ 0 h 433582"/>
                        <a:gd name="connsiteX4" fmla="*/ 622013 w 640080"/>
                        <a:gd name="connsiteY4" fmla="*/ 0 h 433582"/>
                        <a:gd name="connsiteX5" fmla="*/ 640080 w 640080"/>
                        <a:gd name="connsiteY5" fmla="*/ 18067 h 433582"/>
                        <a:gd name="connsiteX6" fmla="*/ 640080 w 640080"/>
                        <a:gd name="connsiteY6" fmla="*/ 415515 h 433582"/>
                        <a:gd name="connsiteX7" fmla="*/ 622013 w 640080"/>
                        <a:gd name="connsiteY7" fmla="*/ 433582 h 433582"/>
                        <a:gd name="connsiteX0" fmla="*/ 0 w 640080"/>
                        <a:gd name="connsiteY0" fmla="*/ 415515 h 433582"/>
                        <a:gd name="connsiteX1" fmla="*/ 0 w 640080"/>
                        <a:gd name="connsiteY1" fmla="*/ 18067 h 433582"/>
                        <a:gd name="connsiteX2" fmla="*/ 18067 w 640080"/>
                        <a:gd name="connsiteY2" fmla="*/ 0 h 433582"/>
                        <a:gd name="connsiteX3" fmla="*/ 622013 w 640080"/>
                        <a:gd name="connsiteY3" fmla="*/ 0 h 433582"/>
                        <a:gd name="connsiteX4" fmla="*/ 640080 w 640080"/>
                        <a:gd name="connsiteY4" fmla="*/ 18067 h 433582"/>
                        <a:gd name="connsiteX5" fmla="*/ 640080 w 640080"/>
                        <a:gd name="connsiteY5" fmla="*/ 415515 h 433582"/>
                        <a:gd name="connsiteX6" fmla="*/ 622013 w 640080"/>
                        <a:gd name="connsiteY6" fmla="*/ 433582 h 433582"/>
                        <a:gd name="connsiteX0" fmla="*/ 0 w 640080"/>
                        <a:gd name="connsiteY0" fmla="*/ 415515 h 415515"/>
                        <a:gd name="connsiteX1" fmla="*/ 0 w 640080"/>
                        <a:gd name="connsiteY1" fmla="*/ 18067 h 415515"/>
                        <a:gd name="connsiteX2" fmla="*/ 18067 w 640080"/>
                        <a:gd name="connsiteY2" fmla="*/ 0 h 415515"/>
                        <a:gd name="connsiteX3" fmla="*/ 622013 w 640080"/>
                        <a:gd name="connsiteY3" fmla="*/ 0 h 415515"/>
                        <a:gd name="connsiteX4" fmla="*/ 640080 w 640080"/>
                        <a:gd name="connsiteY4" fmla="*/ 18067 h 415515"/>
                        <a:gd name="connsiteX5" fmla="*/ 640080 w 640080"/>
                        <a:gd name="connsiteY5" fmla="*/ 415515 h 41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415515">
                          <a:moveTo>
                            <a:pt x="0" y="415515"/>
                          </a:moveTo>
                          <a:lnTo>
                            <a:pt x="0" y="18067"/>
                          </a:lnTo>
                          <a:cubicBezTo>
                            <a:pt x="0" y="8089"/>
                            <a:pt x="8089" y="0"/>
                            <a:pt x="18067" y="0"/>
                          </a:cubicBezTo>
                          <a:lnTo>
                            <a:pt x="622013" y="0"/>
                          </a:lnTo>
                          <a:cubicBezTo>
                            <a:pt x="631991" y="0"/>
                            <a:pt x="640080" y="8089"/>
                            <a:pt x="640080" y="18067"/>
                          </a:cubicBezTo>
                          <a:lnTo>
                            <a:pt x="640080" y="415515"/>
                          </a:lnTo>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0" name="Trapezoid 1139">
                      <a:extLst>
                        <a:ext uri="{FF2B5EF4-FFF2-40B4-BE49-F238E27FC236}">
                          <a16:creationId xmlns:a16="http://schemas.microsoft.com/office/drawing/2014/main" id="{D5DA76D1-6637-4D55-BA36-57CC7E2DA1DB}"/>
                        </a:ext>
                      </a:extLst>
                    </p:cNvPr>
                    <p:cNvSpPr/>
                    <p:nvPr/>
                  </p:nvSpPr>
                  <p:spPr bwMode="auto">
                    <a:xfrm>
                      <a:off x="-802448" y="5139913"/>
                      <a:ext cx="914400" cy="207725"/>
                    </a:xfrm>
                    <a:prstGeom prst="trapezoid">
                      <a:avLst>
                        <a:gd name="adj" fmla="val 66716"/>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1" name="Trapezoid 218">
                      <a:extLst>
                        <a:ext uri="{FF2B5EF4-FFF2-40B4-BE49-F238E27FC236}">
                          <a16:creationId xmlns:a16="http://schemas.microsoft.com/office/drawing/2014/main" id="{C8D42590-5967-40C6-96E1-F239A5CFEE72}"/>
                        </a:ext>
                      </a:extLst>
                    </p:cNvPr>
                    <p:cNvSpPr/>
                    <p:nvPr/>
                  </p:nvSpPr>
                  <p:spPr bwMode="auto">
                    <a:xfrm>
                      <a:off x="-501901" y="5274945"/>
                      <a:ext cx="313306" cy="69888"/>
                    </a:xfrm>
                    <a:custGeom>
                      <a:avLst/>
                      <a:gdLst>
                        <a:gd name="connsiteX0" fmla="*/ 0 w 313306"/>
                        <a:gd name="connsiteY0" fmla="*/ 69888 h 69888"/>
                        <a:gd name="connsiteX1" fmla="*/ 46626 w 313306"/>
                        <a:gd name="connsiteY1" fmla="*/ 0 h 69888"/>
                        <a:gd name="connsiteX2" fmla="*/ 266680 w 313306"/>
                        <a:gd name="connsiteY2" fmla="*/ 0 h 69888"/>
                        <a:gd name="connsiteX3" fmla="*/ 313306 w 313306"/>
                        <a:gd name="connsiteY3" fmla="*/ 69888 h 69888"/>
                        <a:gd name="connsiteX4" fmla="*/ 0 w 313306"/>
                        <a:gd name="connsiteY4" fmla="*/ 69888 h 69888"/>
                        <a:gd name="connsiteX0" fmla="*/ 0 w 313306"/>
                        <a:gd name="connsiteY0" fmla="*/ 69888 h 161328"/>
                        <a:gd name="connsiteX1" fmla="*/ 46626 w 313306"/>
                        <a:gd name="connsiteY1" fmla="*/ 0 h 161328"/>
                        <a:gd name="connsiteX2" fmla="*/ 266680 w 313306"/>
                        <a:gd name="connsiteY2" fmla="*/ 0 h 161328"/>
                        <a:gd name="connsiteX3" fmla="*/ 313306 w 313306"/>
                        <a:gd name="connsiteY3" fmla="*/ 69888 h 161328"/>
                        <a:gd name="connsiteX4" fmla="*/ 91440 w 313306"/>
                        <a:gd name="connsiteY4" fmla="*/ 161328 h 161328"/>
                        <a:gd name="connsiteX0" fmla="*/ 0 w 313306"/>
                        <a:gd name="connsiteY0" fmla="*/ 69888 h 69888"/>
                        <a:gd name="connsiteX1" fmla="*/ 46626 w 313306"/>
                        <a:gd name="connsiteY1" fmla="*/ 0 h 69888"/>
                        <a:gd name="connsiteX2" fmla="*/ 266680 w 313306"/>
                        <a:gd name="connsiteY2" fmla="*/ 0 h 69888"/>
                        <a:gd name="connsiteX3" fmla="*/ 313306 w 313306"/>
                        <a:gd name="connsiteY3" fmla="*/ 69888 h 69888"/>
                      </a:gdLst>
                      <a:ahLst/>
                      <a:cxnLst>
                        <a:cxn ang="0">
                          <a:pos x="connsiteX0" y="connsiteY0"/>
                        </a:cxn>
                        <a:cxn ang="0">
                          <a:pos x="connsiteX1" y="connsiteY1"/>
                        </a:cxn>
                        <a:cxn ang="0">
                          <a:pos x="connsiteX2" y="connsiteY2"/>
                        </a:cxn>
                        <a:cxn ang="0">
                          <a:pos x="connsiteX3" y="connsiteY3"/>
                        </a:cxn>
                      </a:cxnLst>
                      <a:rect l="l" t="t" r="r" b="b"/>
                      <a:pathLst>
                        <a:path w="313306" h="69888">
                          <a:moveTo>
                            <a:pt x="0" y="69888"/>
                          </a:moveTo>
                          <a:lnTo>
                            <a:pt x="46626" y="0"/>
                          </a:lnTo>
                          <a:lnTo>
                            <a:pt x="266680" y="0"/>
                          </a:lnTo>
                          <a:lnTo>
                            <a:pt x="313306" y="69888"/>
                          </a:lnTo>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36" name="Group 1135">
                    <a:extLst>
                      <a:ext uri="{FF2B5EF4-FFF2-40B4-BE49-F238E27FC236}">
                        <a16:creationId xmlns:a16="http://schemas.microsoft.com/office/drawing/2014/main" id="{A9FF222F-A394-40A5-81BB-DD9E3EAA4F12}"/>
                      </a:ext>
                    </a:extLst>
                  </p:cNvPr>
                  <p:cNvGrpSpPr/>
                  <p:nvPr/>
                </p:nvGrpSpPr>
                <p:grpSpPr>
                  <a:xfrm>
                    <a:off x="2436985" y="4026011"/>
                    <a:ext cx="49267" cy="49267"/>
                    <a:chOff x="2436985" y="4026011"/>
                    <a:chExt cx="49267" cy="49267"/>
                  </a:xfrm>
                </p:grpSpPr>
                <p:sp>
                  <p:nvSpPr>
                    <p:cNvPr id="1137" name="Oval 1136">
                      <a:extLst>
                        <a:ext uri="{FF2B5EF4-FFF2-40B4-BE49-F238E27FC236}">
                          <a16:creationId xmlns:a16="http://schemas.microsoft.com/office/drawing/2014/main" id="{5F8281A6-C395-4A0F-930B-09F7D13AC6FA}"/>
                        </a:ext>
                      </a:extLst>
                    </p:cNvPr>
                    <p:cNvSpPr/>
                    <p:nvPr/>
                  </p:nvSpPr>
                  <p:spPr bwMode="auto">
                    <a:xfrm>
                      <a:off x="2436985" y="4026011"/>
                      <a:ext cx="49267" cy="49267"/>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8" name="check" title="Icon of a checkmark">
                      <a:extLst>
                        <a:ext uri="{FF2B5EF4-FFF2-40B4-BE49-F238E27FC236}">
                          <a16:creationId xmlns:a16="http://schemas.microsoft.com/office/drawing/2014/main" id="{CB3DE114-4EE0-46E6-917F-6916E8894E97}"/>
                        </a:ext>
                      </a:extLst>
                    </p:cNvPr>
                    <p:cNvSpPr>
                      <a:spLocks noChangeAspect="1"/>
                    </p:cNvSpPr>
                    <p:nvPr/>
                  </p:nvSpPr>
                  <p:spPr bwMode="auto">
                    <a:xfrm>
                      <a:off x="2446561" y="4041665"/>
                      <a:ext cx="30115" cy="2126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49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1142" name="Group 1141">
                  <a:extLst>
                    <a:ext uri="{FF2B5EF4-FFF2-40B4-BE49-F238E27FC236}">
                      <a16:creationId xmlns:a16="http://schemas.microsoft.com/office/drawing/2014/main" id="{0CC7A02C-EE0B-48C1-90C0-1592BB262948}"/>
                    </a:ext>
                  </a:extLst>
                </p:cNvPr>
                <p:cNvGrpSpPr/>
                <p:nvPr/>
              </p:nvGrpSpPr>
              <p:grpSpPr>
                <a:xfrm>
                  <a:off x="3730006" y="5531462"/>
                  <a:ext cx="115116" cy="113237"/>
                  <a:chOff x="2583075" y="3628671"/>
                  <a:chExt cx="115116" cy="113237"/>
                </a:xfrm>
              </p:grpSpPr>
              <p:sp>
                <p:nvSpPr>
                  <p:cNvPr id="1143" name="desktop" title="a desktop PC">
                    <a:extLst>
                      <a:ext uri="{FF2B5EF4-FFF2-40B4-BE49-F238E27FC236}">
                        <a16:creationId xmlns:a16="http://schemas.microsoft.com/office/drawing/2014/main" id="{A9F2A6BA-B2F1-46B2-A30A-7B9EDB4BD8D9}"/>
                      </a:ext>
                    </a:extLst>
                  </p:cNvPr>
                  <p:cNvSpPr>
                    <a:spLocks noChangeAspect="1" noEditPoints="1"/>
                  </p:cNvSpPr>
                  <p:nvPr/>
                </p:nvSpPr>
                <p:spPr bwMode="auto">
                  <a:xfrm>
                    <a:off x="2583075" y="3628671"/>
                    <a:ext cx="115116" cy="11323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4" name="Oval 1143">
                    <a:extLst>
                      <a:ext uri="{FF2B5EF4-FFF2-40B4-BE49-F238E27FC236}">
                        <a16:creationId xmlns:a16="http://schemas.microsoft.com/office/drawing/2014/main" id="{31652A33-CB2E-4759-8492-BA8F8F4F031E}"/>
                      </a:ext>
                    </a:extLst>
                  </p:cNvPr>
                  <p:cNvSpPr/>
                  <p:nvPr/>
                </p:nvSpPr>
                <p:spPr bwMode="auto">
                  <a:xfrm>
                    <a:off x="2614785" y="3637073"/>
                    <a:ext cx="49267" cy="49267"/>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5" name="check" title="Icon of a checkmark">
                    <a:extLst>
                      <a:ext uri="{FF2B5EF4-FFF2-40B4-BE49-F238E27FC236}">
                        <a16:creationId xmlns:a16="http://schemas.microsoft.com/office/drawing/2014/main" id="{FED36B97-D750-4F0F-9CB1-3ECEAD6D16EB}"/>
                      </a:ext>
                    </a:extLst>
                  </p:cNvPr>
                  <p:cNvSpPr>
                    <a:spLocks noChangeAspect="1"/>
                  </p:cNvSpPr>
                  <p:nvPr/>
                </p:nvSpPr>
                <p:spPr bwMode="auto">
                  <a:xfrm>
                    <a:off x="2624361" y="3652727"/>
                    <a:ext cx="30115" cy="2126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49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46" name="Group 1145">
                  <a:extLst>
                    <a:ext uri="{FF2B5EF4-FFF2-40B4-BE49-F238E27FC236}">
                      <a16:creationId xmlns:a16="http://schemas.microsoft.com/office/drawing/2014/main" id="{1A3C4BE3-7E39-4A14-90C5-EB28101C5AED}"/>
                    </a:ext>
                  </a:extLst>
                </p:cNvPr>
                <p:cNvGrpSpPr/>
                <p:nvPr/>
              </p:nvGrpSpPr>
              <p:grpSpPr>
                <a:xfrm>
                  <a:off x="3730006" y="5735822"/>
                  <a:ext cx="115116" cy="113237"/>
                  <a:chOff x="2583075" y="3818743"/>
                  <a:chExt cx="115116" cy="113237"/>
                </a:xfrm>
              </p:grpSpPr>
              <p:sp>
                <p:nvSpPr>
                  <p:cNvPr id="1147" name="desktop" title="a desktop PC">
                    <a:extLst>
                      <a:ext uri="{FF2B5EF4-FFF2-40B4-BE49-F238E27FC236}">
                        <a16:creationId xmlns:a16="http://schemas.microsoft.com/office/drawing/2014/main" id="{E5EA6CE4-E035-437F-9D5F-293F94BFF14F}"/>
                      </a:ext>
                    </a:extLst>
                  </p:cNvPr>
                  <p:cNvSpPr>
                    <a:spLocks noChangeAspect="1" noEditPoints="1"/>
                  </p:cNvSpPr>
                  <p:nvPr/>
                </p:nvSpPr>
                <p:spPr bwMode="auto">
                  <a:xfrm>
                    <a:off x="2583075" y="3818743"/>
                    <a:ext cx="115116" cy="11323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8" name="Oval 1147">
                    <a:extLst>
                      <a:ext uri="{FF2B5EF4-FFF2-40B4-BE49-F238E27FC236}">
                        <a16:creationId xmlns:a16="http://schemas.microsoft.com/office/drawing/2014/main" id="{B32690B4-3AEA-4B88-BBA6-31AEFF7DDB8B}"/>
                      </a:ext>
                    </a:extLst>
                  </p:cNvPr>
                  <p:cNvSpPr/>
                  <p:nvPr/>
                </p:nvSpPr>
                <p:spPr bwMode="auto">
                  <a:xfrm>
                    <a:off x="2614785" y="3824398"/>
                    <a:ext cx="49267" cy="49267"/>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9" name="check" title="Icon of a checkmark">
                    <a:extLst>
                      <a:ext uri="{FF2B5EF4-FFF2-40B4-BE49-F238E27FC236}">
                        <a16:creationId xmlns:a16="http://schemas.microsoft.com/office/drawing/2014/main" id="{F65A1B78-9AB5-472C-AA0A-F4F8A8D2BA1B}"/>
                      </a:ext>
                    </a:extLst>
                  </p:cNvPr>
                  <p:cNvSpPr>
                    <a:spLocks noChangeAspect="1"/>
                  </p:cNvSpPr>
                  <p:nvPr/>
                </p:nvSpPr>
                <p:spPr bwMode="auto">
                  <a:xfrm>
                    <a:off x="2624361" y="3840052"/>
                    <a:ext cx="30115" cy="2126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49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50" name="Group 1149">
                  <a:extLst>
                    <a:ext uri="{FF2B5EF4-FFF2-40B4-BE49-F238E27FC236}">
                      <a16:creationId xmlns:a16="http://schemas.microsoft.com/office/drawing/2014/main" id="{FA331EB7-396F-4267-9481-CDDA4E7E3E0B}"/>
                    </a:ext>
                  </a:extLst>
                </p:cNvPr>
                <p:cNvGrpSpPr/>
                <p:nvPr/>
              </p:nvGrpSpPr>
              <p:grpSpPr>
                <a:xfrm>
                  <a:off x="3705023" y="5943265"/>
                  <a:ext cx="165082" cy="110154"/>
                  <a:chOff x="2570585" y="4011898"/>
                  <a:chExt cx="165082" cy="110154"/>
                </a:xfrm>
              </p:grpSpPr>
              <p:sp>
                <p:nvSpPr>
                  <p:cNvPr id="1151" name="Laptop_E770" title="Icon of a laptop">
                    <a:extLst>
                      <a:ext uri="{FF2B5EF4-FFF2-40B4-BE49-F238E27FC236}">
                        <a16:creationId xmlns:a16="http://schemas.microsoft.com/office/drawing/2014/main" id="{A7954E48-AC2D-4144-9844-79BBE2A8FF4C}"/>
                      </a:ext>
                    </a:extLst>
                  </p:cNvPr>
                  <p:cNvSpPr>
                    <a:spLocks noChangeAspect="1" noEditPoints="1"/>
                  </p:cNvSpPr>
                  <p:nvPr/>
                </p:nvSpPr>
                <p:spPr bwMode="auto">
                  <a:xfrm>
                    <a:off x="2570585" y="4011898"/>
                    <a:ext cx="165082" cy="11015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2" name="Oval 1151">
                    <a:extLst>
                      <a:ext uri="{FF2B5EF4-FFF2-40B4-BE49-F238E27FC236}">
                        <a16:creationId xmlns:a16="http://schemas.microsoft.com/office/drawing/2014/main" id="{631997F5-A54F-4DD0-86CE-9A9C4C48310E}"/>
                      </a:ext>
                    </a:extLst>
                  </p:cNvPr>
                  <p:cNvSpPr/>
                  <p:nvPr/>
                </p:nvSpPr>
                <p:spPr bwMode="auto">
                  <a:xfrm>
                    <a:off x="2630660" y="4026011"/>
                    <a:ext cx="49267" cy="49267"/>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3" name="check" title="Icon of a checkmark">
                    <a:extLst>
                      <a:ext uri="{FF2B5EF4-FFF2-40B4-BE49-F238E27FC236}">
                        <a16:creationId xmlns:a16="http://schemas.microsoft.com/office/drawing/2014/main" id="{60DCFCB5-C125-475A-8C95-0E60D006AAFE}"/>
                      </a:ext>
                    </a:extLst>
                  </p:cNvPr>
                  <p:cNvSpPr>
                    <a:spLocks noChangeAspect="1"/>
                  </p:cNvSpPr>
                  <p:nvPr/>
                </p:nvSpPr>
                <p:spPr bwMode="auto">
                  <a:xfrm>
                    <a:off x="2640236" y="4041665"/>
                    <a:ext cx="30115" cy="2126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49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sp>
          <p:nvSpPr>
            <p:cNvPr id="852" name="desktop" title="a desktop PC">
              <a:extLst>
                <a:ext uri="{FF2B5EF4-FFF2-40B4-BE49-F238E27FC236}">
                  <a16:creationId xmlns:a16="http://schemas.microsoft.com/office/drawing/2014/main" id="{F59ECA70-7AB5-4799-B910-BBCCDD1D8D92}"/>
                </a:ext>
              </a:extLst>
            </p:cNvPr>
            <p:cNvSpPr>
              <a:spLocks noChangeAspect="1" noEditPoints="1"/>
            </p:cNvSpPr>
            <p:nvPr/>
          </p:nvSpPr>
          <p:spPr bwMode="auto">
            <a:xfrm>
              <a:off x="1821159" y="4686760"/>
              <a:ext cx="115116" cy="11323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3" name="desktop" title="a desktop PC">
              <a:extLst>
                <a:ext uri="{FF2B5EF4-FFF2-40B4-BE49-F238E27FC236}">
                  <a16:creationId xmlns:a16="http://schemas.microsoft.com/office/drawing/2014/main" id="{F881B062-60D7-433F-99FD-978DB1A3A079}"/>
                </a:ext>
              </a:extLst>
            </p:cNvPr>
            <p:cNvSpPr>
              <a:spLocks noChangeAspect="1" noEditPoints="1"/>
            </p:cNvSpPr>
            <p:nvPr/>
          </p:nvSpPr>
          <p:spPr bwMode="auto">
            <a:xfrm>
              <a:off x="1821159" y="4278043"/>
              <a:ext cx="115116" cy="11323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4" name="Laptop_E770" title="Icon of a laptop">
              <a:extLst>
                <a:ext uri="{FF2B5EF4-FFF2-40B4-BE49-F238E27FC236}">
                  <a16:creationId xmlns:a16="http://schemas.microsoft.com/office/drawing/2014/main" id="{3F2C2B2B-8BEB-4779-9873-406E6B133BF4}"/>
                </a:ext>
              </a:extLst>
            </p:cNvPr>
            <p:cNvSpPr>
              <a:spLocks noChangeAspect="1" noEditPoints="1"/>
            </p:cNvSpPr>
            <p:nvPr/>
          </p:nvSpPr>
          <p:spPr bwMode="auto">
            <a:xfrm>
              <a:off x="1796176" y="4485485"/>
              <a:ext cx="165082" cy="11015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2" name="Group 11">
              <a:extLst>
                <a:ext uri="{FF2B5EF4-FFF2-40B4-BE49-F238E27FC236}">
                  <a16:creationId xmlns:a16="http://schemas.microsoft.com/office/drawing/2014/main" id="{9CBFCA75-530E-4864-A1FC-546DF5B7F884}"/>
                </a:ext>
              </a:extLst>
            </p:cNvPr>
            <p:cNvGrpSpPr/>
            <p:nvPr/>
          </p:nvGrpSpPr>
          <p:grpSpPr>
            <a:xfrm>
              <a:off x="1821159" y="3664964"/>
              <a:ext cx="115116" cy="113237"/>
              <a:chOff x="2198807" y="3628671"/>
              <a:chExt cx="115116" cy="113237"/>
            </a:xfrm>
          </p:grpSpPr>
          <p:sp>
            <p:nvSpPr>
              <p:cNvPr id="954" name="desktop" title="a desktop PC">
                <a:extLst>
                  <a:ext uri="{FF2B5EF4-FFF2-40B4-BE49-F238E27FC236}">
                    <a16:creationId xmlns:a16="http://schemas.microsoft.com/office/drawing/2014/main" id="{CAA25766-973A-4749-A731-BC56883B9609}"/>
                  </a:ext>
                </a:extLst>
              </p:cNvPr>
              <p:cNvSpPr>
                <a:spLocks noChangeAspect="1" noEditPoints="1"/>
              </p:cNvSpPr>
              <p:nvPr/>
            </p:nvSpPr>
            <p:spPr bwMode="auto">
              <a:xfrm>
                <a:off x="2198807" y="3628671"/>
                <a:ext cx="115116" cy="11323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1" name="Oval 960">
                <a:extLst>
                  <a:ext uri="{FF2B5EF4-FFF2-40B4-BE49-F238E27FC236}">
                    <a16:creationId xmlns:a16="http://schemas.microsoft.com/office/drawing/2014/main" id="{CA1AED1D-5D04-4D7E-90AF-3A1B4C049D0C}"/>
                  </a:ext>
                </a:extLst>
              </p:cNvPr>
              <p:cNvSpPr/>
              <p:nvPr/>
            </p:nvSpPr>
            <p:spPr bwMode="auto">
              <a:xfrm>
                <a:off x="2230610" y="3637073"/>
                <a:ext cx="49267" cy="49267"/>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2" name="check" title="Icon of a checkmark">
                <a:extLst>
                  <a:ext uri="{FF2B5EF4-FFF2-40B4-BE49-F238E27FC236}">
                    <a16:creationId xmlns:a16="http://schemas.microsoft.com/office/drawing/2014/main" id="{8F8E8D78-6C6F-42DF-B12D-9D012E287543}"/>
                  </a:ext>
                </a:extLst>
              </p:cNvPr>
              <p:cNvSpPr>
                <a:spLocks noChangeAspect="1"/>
              </p:cNvSpPr>
              <p:nvPr/>
            </p:nvSpPr>
            <p:spPr bwMode="auto">
              <a:xfrm>
                <a:off x="2240186" y="3652727"/>
                <a:ext cx="30115" cy="2126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49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DE634093-F0F8-48E6-8691-1E30CA7AAB52}"/>
                </a:ext>
              </a:extLst>
            </p:cNvPr>
            <p:cNvGrpSpPr/>
            <p:nvPr/>
          </p:nvGrpSpPr>
          <p:grpSpPr>
            <a:xfrm>
              <a:off x="1821159" y="3869324"/>
              <a:ext cx="115116" cy="113237"/>
              <a:chOff x="2198807" y="3818743"/>
              <a:chExt cx="115116" cy="113237"/>
            </a:xfrm>
          </p:grpSpPr>
          <p:sp>
            <p:nvSpPr>
              <p:cNvPr id="933" name="desktop" title="a desktop PC">
                <a:extLst>
                  <a:ext uri="{FF2B5EF4-FFF2-40B4-BE49-F238E27FC236}">
                    <a16:creationId xmlns:a16="http://schemas.microsoft.com/office/drawing/2014/main" id="{BF13FCF3-5557-41C3-8E55-C9482DE792F4}"/>
                  </a:ext>
                </a:extLst>
              </p:cNvPr>
              <p:cNvSpPr>
                <a:spLocks noChangeAspect="1" noEditPoints="1"/>
              </p:cNvSpPr>
              <p:nvPr/>
            </p:nvSpPr>
            <p:spPr bwMode="auto">
              <a:xfrm>
                <a:off x="2198807" y="3818743"/>
                <a:ext cx="115116" cy="11323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5" name="Oval 974">
                <a:extLst>
                  <a:ext uri="{FF2B5EF4-FFF2-40B4-BE49-F238E27FC236}">
                    <a16:creationId xmlns:a16="http://schemas.microsoft.com/office/drawing/2014/main" id="{8898B2EB-2BFF-4981-A182-26759C47D95E}"/>
                  </a:ext>
                </a:extLst>
              </p:cNvPr>
              <p:cNvSpPr/>
              <p:nvPr/>
            </p:nvSpPr>
            <p:spPr bwMode="auto">
              <a:xfrm>
                <a:off x="2230610" y="3827573"/>
                <a:ext cx="49267" cy="49267"/>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6" name="check" title="Icon of a checkmark">
                <a:extLst>
                  <a:ext uri="{FF2B5EF4-FFF2-40B4-BE49-F238E27FC236}">
                    <a16:creationId xmlns:a16="http://schemas.microsoft.com/office/drawing/2014/main" id="{35BB6037-DC15-4181-BE66-B61D65199855}"/>
                  </a:ext>
                </a:extLst>
              </p:cNvPr>
              <p:cNvSpPr>
                <a:spLocks noChangeAspect="1"/>
              </p:cNvSpPr>
              <p:nvPr/>
            </p:nvSpPr>
            <p:spPr bwMode="auto">
              <a:xfrm>
                <a:off x="2240186" y="3843227"/>
                <a:ext cx="30115" cy="2126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49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6EA3C279-AE0C-4884-94BB-1437B9AAAAFA}"/>
                </a:ext>
              </a:extLst>
            </p:cNvPr>
            <p:cNvGrpSpPr/>
            <p:nvPr/>
          </p:nvGrpSpPr>
          <p:grpSpPr>
            <a:xfrm>
              <a:off x="1796176" y="4076767"/>
              <a:ext cx="165082" cy="110154"/>
              <a:chOff x="2186316" y="4011898"/>
              <a:chExt cx="165082" cy="110154"/>
            </a:xfrm>
          </p:grpSpPr>
          <p:sp>
            <p:nvSpPr>
              <p:cNvPr id="945" name="Laptop_E770" title="Icon of a laptop">
                <a:extLst>
                  <a:ext uri="{FF2B5EF4-FFF2-40B4-BE49-F238E27FC236}">
                    <a16:creationId xmlns:a16="http://schemas.microsoft.com/office/drawing/2014/main" id="{F2B7CB16-4DCB-487F-9670-F78CE161D64C}"/>
                  </a:ext>
                </a:extLst>
              </p:cNvPr>
              <p:cNvSpPr>
                <a:spLocks noChangeAspect="1" noEditPoints="1"/>
              </p:cNvSpPr>
              <p:nvPr/>
            </p:nvSpPr>
            <p:spPr bwMode="auto">
              <a:xfrm>
                <a:off x="2186316" y="4011898"/>
                <a:ext cx="165082" cy="11015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7" name="Oval 976">
                <a:extLst>
                  <a:ext uri="{FF2B5EF4-FFF2-40B4-BE49-F238E27FC236}">
                    <a16:creationId xmlns:a16="http://schemas.microsoft.com/office/drawing/2014/main" id="{D8B8B6CE-0ABD-4E34-AE3E-AAB90C89EEC7}"/>
                  </a:ext>
                </a:extLst>
              </p:cNvPr>
              <p:cNvSpPr/>
              <p:nvPr/>
            </p:nvSpPr>
            <p:spPr bwMode="auto">
              <a:xfrm>
                <a:off x="2246485" y="4026011"/>
                <a:ext cx="49267" cy="49267"/>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8" name="check" title="Icon of a checkmark">
                <a:extLst>
                  <a:ext uri="{FF2B5EF4-FFF2-40B4-BE49-F238E27FC236}">
                    <a16:creationId xmlns:a16="http://schemas.microsoft.com/office/drawing/2014/main" id="{D5250302-48BA-4BBB-8089-68F5A8C4FF1B}"/>
                  </a:ext>
                </a:extLst>
              </p:cNvPr>
              <p:cNvSpPr>
                <a:spLocks noChangeAspect="1"/>
              </p:cNvSpPr>
              <p:nvPr/>
            </p:nvSpPr>
            <p:spPr bwMode="auto">
              <a:xfrm>
                <a:off x="2256061" y="4041665"/>
                <a:ext cx="30115" cy="2126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49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51" name="Laptop_E770" title="Icon of a laptop">
              <a:extLst>
                <a:ext uri="{FF2B5EF4-FFF2-40B4-BE49-F238E27FC236}">
                  <a16:creationId xmlns:a16="http://schemas.microsoft.com/office/drawing/2014/main" id="{2FF445D3-0F5D-498F-8C70-C1C2B350DE92}"/>
                </a:ext>
              </a:extLst>
            </p:cNvPr>
            <p:cNvSpPr>
              <a:spLocks noChangeAspect="1" noEditPoints="1"/>
            </p:cNvSpPr>
            <p:nvPr/>
          </p:nvSpPr>
          <p:spPr bwMode="auto">
            <a:xfrm>
              <a:off x="2068560" y="4689842"/>
              <a:ext cx="165082" cy="11015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0" name="Laptop_E770" title="Icon of a laptop">
              <a:extLst>
                <a:ext uri="{FF2B5EF4-FFF2-40B4-BE49-F238E27FC236}">
                  <a16:creationId xmlns:a16="http://schemas.microsoft.com/office/drawing/2014/main" id="{976DD29D-4D2C-43D9-936B-781E541AF42F}"/>
                </a:ext>
              </a:extLst>
            </p:cNvPr>
            <p:cNvSpPr>
              <a:spLocks noChangeAspect="1" noEditPoints="1"/>
            </p:cNvSpPr>
            <p:nvPr/>
          </p:nvSpPr>
          <p:spPr bwMode="auto">
            <a:xfrm>
              <a:off x="2068560" y="4281125"/>
              <a:ext cx="165082" cy="11015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920" name="Group 919">
              <a:extLst>
                <a:ext uri="{FF2B5EF4-FFF2-40B4-BE49-F238E27FC236}">
                  <a16:creationId xmlns:a16="http://schemas.microsoft.com/office/drawing/2014/main" id="{A4EDF249-3967-4C32-8AEF-B5DA3D6CC627}"/>
                </a:ext>
              </a:extLst>
            </p:cNvPr>
            <p:cNvGrpSpPr/>
            <p:nvPr/>
          </p:nvGrpSpPr>
          <p:grpSpPr>
            <a:xfrm>
              <a:off x="2068560" y="4483124"/>
              <a:ext cx="165082" cy="112516"/>
              <a:chOff x="-802448" y="4724399"/>
              <a:chExt cx="914400" cy="623239"/>
            </a:xfrm>
          </p:grpSpPr>
          <p:sp>
            <p:nvSpPr>
              <p:cNvPr id="921" name="Rectangle: Rounded Corners 13">
                <a:extLst>
                  <a:ext uri="{FF2B5EF4-FFF2-40B4-BE49-F238E27FC236}">
                    <a16:creationId xmlns:a16="http://schemas.microsoft.com/office/drawing/2014/main" id="{38138DF6-A2DF-4B93-B3C2-6E2FBEF818C9}"/>
                  </a:ext>
                </a:extLst>
              </p:cNvPr>
              <p:cNvSpPr/>
              <p:nvPr/>
            </p:nvSpPr>
            <p:spPr bwMode="auto">
              <a:xfrm>
                <a:off x="-665288" y="4724399"/>
                <a:ext cx="640080" cy="415515"/>
              </a:xfrm>
              <a:custGeom>
                <a:avLst/>
                <a:gdLst>
                  <a:gd name="connsiteX0" fmla="*/ 0 w 640080"/>
                  <a:gd name="connsiteY0" fmla="*/ 18067 h 433582"/>
                  <a:gd name="connsiteX1" fmla="*/ 18067 w 640080"/>
                  <a:gd name="connsiteY1" fmla="*/ 0 h 433582"/>
                  <a:gd name="connsiteX2" fmla="*/ 622013 w 640080"/>
                  <a:gd name="connsiteY2" fmla="*/ 0 h 433582"/>
                  <a:gd name="connsiteX3" fmla="*/ 640080 w 640080"/>
                  <a:gd name="connsiteY3" fmla="*/ 18067 h 433582"/>
                  <a:gd name="connsiteX4" fmla="*/ 640080 w 640080"/>
                  <a:gd name="connsiteY4" fmla="*/ 415515 h 433582"/>
                  <a:gd name="connsiteX5" fmla="*/ 622013 w 640080"/>
                  <a:gd name="connsiteY5" fmla="*/ 433582 h 433582"/>
                  <a:gd name="connsiteX6" fmla="*/ 18067 w 640080"/>
                  <a:gd name="connsiteY6" fmla="*/ 433582 h 433582"/>
                  <a:gd name="connsiteX7" fmla="*/ 0 w 640080"/>
                  <a:gd name="connsiteY7" fmla="*/ 415515 h 433582"/>
                  <a:gd name="connsiteX8" fmla="*/ 0 w 640080"/>
                  <a:gd name="connsiteY8" fmla="*/ 18067 h 433582"/>
                  <a:gd name="connsiteX0" fmla="*/ 18067 w 640080"/>
                  <a:gd name="connsiteY0" fmla="*/ 433582 h 525022"/>
                  <a:gd name="connsiteX1" fmla="*/ 0 w 640080"/>
                  <a:gd name="connsiteY1" fmla="*/ 415515 h 525022"/>
                  <a:gd name="connsiteX2" fmla="*/ 0 w 640080"/>
                  <a:gd name="connsiteY2" fmla="*/ 18067 h 525022"/>
                  <a:gd name="connsiteX3" fmla="*/ 18067 w 640080"/>
                  <a:gd name="connsiteY3" fmla="*/ 0 h 525022"/>
                  <a:gd name="connsiteX4" fmla="*/ 622013 w 640080"/>
                  <a:gd name="connsiteY4" fmla="*/ 0 h 525022"/>
                  <a:gd name="connsiteX5" fmla="*/ 640080 w 640080"/>
                  <a:gd name="connsiteY5" fmla="*/ 18067 h 525022"/>
                  <a:gd name="connsiteX6" fmla="*/ 640080 w 640080"/>
                  <a:gd name="connsiteY6" fmla="*/ 415515 h 525022"/>
                  <a:gd name="connsiteX7" fmla="*/ 622013 w 640080"/>
                  <a:gd name="connsiteY7" fmla="*/ 433582 h 525022"/>
                  <a:gd name="connsiteX8" fmla="*/ 109507 w 640080"/>
                  <a:gd name="connsiteY8" fmla="*/ 525022 h 525022"/>
                  <a:gd name="connsiteX0" fmla="*/ 18067 w 640080"/>
                  <a:gd name="connsiteY0" fmla="*/ 433582 h 433582"/>
                  <a:gd name="connsiteX1" fmla="*/ 0 w 640080"/>
                  <a:gd name="connsiteY1" fmla="*/ 415515 h 433582"/>
                  <a:gd name="connsiteX2" fmla="*/ 0 w 640080"/>
                  <a:gd name="connsiteY2" fmla="*/ 18067 h 433582"/>
                  <a:gd name="connsiteX3" fmla="*/ 18067 w 640080"/>
                  <a:gd name="connsiteY3" fmla="*/ 0 h 433582"/>
                  <a:gd name="connsiteX4" fmla="*/ 622013 w 640080"/>
                  <a:gd name="connsiteY4" fmla="*/ 0 h 433582"/>
                  <a:gd name="connsiteX5" fmla="*/ 640080 w 640080"/>
                  <a:gd name="connsiteY5" fmla="*/ 18067 h 433582"/>
                  <a:gd name="connsiteX6" fmla="*/ 640080 w 640080"/>
                  <a:gd name="connsiteY6" fmla="*/ 415515 h 433582"/>
                  <a:gd name="connsiteX7" fmla="*/ 622013 w 640080"/>
                  <a:gd name="connsiteY7" fmla="*/ 433582 h 433582"/>
                  <a:gd name="connsiteX0" fmla="*/ 0 w 640080"/>
                  <a:gd name="connsiteY0" fmla="*/ 415515 h 433582"/>
                  <a:gd name="connsiteX1" fmla="*/ 0 w 640080"/>
                  <a:gd name="connsiteY1" fmla="*/ 18067 h 433582"/>
                  <a:gd name="connsiteX2" fmla="*/ 18067 w 640080"/>
                  <a:gd name="connsiteY2" fmla="*/ 0 h 433582"/>
                  <a:gd name="connsiteX3" fmla="*/ 622013 w 640080"/>
                  <a:gd name="connsiteY3" fmla="*/ 0 h 433582"/>
                  <a:gd name="connsiteX4" fmla="*/ 640080 w 640080"/>
                  <a:gd name="connsiteY4" fmla="*/ 18067 h 433582"/>
                  <a:gd name="connsiteX5" fmla="*/ 640080 w 640080"/>
                  <a:gd name="connsiteY5" fmla="*/ 415515 h 433582"/>
                  <a:gd name="connsiteX6" fmla="*/ 622013 w 640080"/>
                  <a:gd name="connsiteY6" fmla="*/ 433582 h 433582"/>
                  <a:gd name="connsiteX0" fmla="*/ 0 w 640080"/>
                  <a:gd name="connsiteY0" fmla="*/ 415515 h 415515"/>
                  <a:gd name="connsiteX1" fmla="*/ 0 w 640080"/>
                  <a:gd name="connsiteY1" fmla="*/ 18067 h 415515"/>
                  <a:gd name="connsiteX2" fmla="*/ 18067 w 640080"/>
                  <a:gd name="connsiteY2" fmla="*/ 0 h 415515"/>
                  <a:gd name="connsiteX3" fmla="*/ 622013 w 640080"/>
                  <a:gd name="connsiteY3" fmla="*/ 0 h 415515"/>
                  <a:gd name="connsiteX4" fmla="*/ 640080 w 640080"/>
                  <a:gd name="connsiteY4" fmla="*/ 18067 h 415515"/>
                  <a:gd name="connsiteX5" fmla="*/ 640080 w 640080"/>
                  <a:gd name="connsiteY5" fmla="*/ 415515 h 41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415515">
                    <a:moveTo>
                      <a:pt x="0" y="415515"/>
                    </a:moveTo>
                    <a:lnTo>
                      <a:pt x="0" y="18067"/>
                    </a:lnTo>
                    <a:cubicBezTo>
                      <a:pt x="0" y="8089"/>
                      <a:pt x="8089" y="0"/>
                      <a:pt x="18067" y="0"/>
                    </a:cubicBezTo>
                    <a:lnTo>
                      <a:pt x="622013" y="0"/>
                    </a:lnTo>
                    <a:cubicBezTo>
                      <a:pt x="631991" y="0"/>
                      <a:pt x="640080" y="8089"/>
                      <a:pt x="640080" y="18067"/>
                    </a:cubicBezTo>
                    <a:lnTo>
                      <a:pt x="640080" y="415515"/>
                    </a:lnTo>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2" name="Trapezoid 921">
                <a:extLst>
                  <a:ext uri="{FF2B5EF4-FFF2-40B4-BE49-F238E27FC236}">
                    <a16:creationId xmlns:a16="http://schemas.microsoft.com/office/drawing/2014/main" id="{6ED76C9B-1F6C-4CD8-AEAA-B70AA67A4E5A}"/>
                  </a:ext>
                </a:extLst>
              </p:cNvPr>
              <p:cNvSpPr/>
              <p:nvPr/>
            </p:nvSpPr>
            <p:spPr bwMode="auto">
              <a:xfrm>
                <a:off x="-802448" y="5139913"/>
                <a:ext cx="914400" cy="207725"/>
              </a:xfrm>
              <a:prstGeom prst="trapezoid">
                <a:avLst>
                  <a:gd name="adj" fmla="val 66716"/>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3" name="Trapezoid 218">
                <a:extLst>
                  <a:ext uri="{FF2B5EF4-FFF2-40B4-BE49-F238E27FC236}">
                    <a16:creationId xmlns:a16="http://schemas.microsoft.com/office/drawing/2014/main" id="{508C4339-4405-428E-A880-1E6877197CF6}"/>
                  </a:ext>
                </a:extLst>
              </p:cNvPr>
              <p:cNvSpPr/>
              <p:nvPr/>
            </p:nvSpPr>
            <p:spPr bwMode="auto">
              <a:xfrm>
                <a:off x="-501901" y="5274945"/>
                <a:ext cx="313306" cy="69888"/>
              </a:xfrm>
              <a:custGeom>
                <a:avLst/>
                <a:gdLst>
                  <a:gd name="connsiteX0" fmla="*/ 0 w 313306"/>
                  <a:gd name="connsiteY0" fmla="*/ 69888 h 69888"/>
                  <a:gd name="connsiteX1" fmla="*/ 46626 w 313306"/>
                  <a:gd name="connsiteY1" fmla="*/ 0 h 69888"/>
                  <a:gd name="connsiteX2" fmla="*/ 266680 w 313306"/>
                  <a:gd name="connsiteY2" fmla="*/ 0 h 69888"/>
                  <a:gd name="connsiteX3" fmla="*/ 313306 w 313306"/>
                  <a:gd name="connsiteY3" fmla="*/ 69888 h 69888"/>
                  <a:gd name="connsiteX4" fmla="*/ 0 w 313306"/>
                  <a:gd name="connsiteY4" fmla="*/ 69888 h 69888"/>
                  <a:gd name="connsiteX0" fmla="*/ 0 w 313306"/>
                  <a:gd name="connsiteY0" fmla="*/ 69888 h 161328"/>
                  <a:gd name="connsiteX1" fmla="*/ 46626 w 313306"/>
                  <a:gd name="connsiteY1" fmla="*/ 0 h 161328"/>
                  <a:gd name="connsiteX2" fmla="*/ 266680 w 313306"/>
                  <a:gd name="connsiteY2" fmla="*/ 0 h 161328"/>
                  <a:gd name="connsiteX3" fmla="*/ 313306 w 313306"/>
                  <a:gd name="connsiteY3" fmla="*/ 69888 h 161328"/>
                  <a:gd name="connsiteX4" fmla="*/ 91440 w 313306"/>
                  <a:gd name="connsiteY4" fmla="*/ 161328 h 161328"/>
                  <a:gd name="connsiteX0" fmla="*/ 0 w 313306"/>
                  <a:gd name="connsiteY0" fmla="*/ 69888 h 69888"/>
                  <a:gd name="connsiteX1" fmla="*/ 46626 w 313306"/>
                  <a:gd name="connsiteY1" fmla="*/ 0 h 69888"/>
                  <a:gd name="connsiteX2" fmla="*/ 266680 w 313306"/>
                  <a:gd name="connsiteY2" fmla="*/ 0 h 69888"/>
                  <a:gd name="connsiteX3" fmla="*/ 313306 w 313306"/>
                  <a:gd name="connsiteY3" fmla="*/ 69888 h 69888"/>
                </a:gdLst>
                <a:ahLst/>
                <a:cxnLst>
                  <a:cxn ang="0">
                    <a:pos x="connsiteX0" y="connsiteY0"/>
                  </a:cxn>
                  <a:cxn ang="0">
                    <a:pos x="connsiteX1" y="connsiteY1"/>
                  </a:cxn>
                  <a:cxn ang="0">
                    <a:pos x="connsiteX2" y="connsiteY2"/>
                  </a:cxn>
                  <a:cxn ang="0">
                    <a:pos x="connsiteX3" y="connsiteY3"/>
                  </a:cxn>
                </a:cxnLst>
                <a:rect l="l" t="t" r="r" b="b"/>
                <a:pathLst>
                  <a:path w="313306" h="69888">
                    <a:moveTo>
                      <a:pt x="0" y="69888"/>
                    </a:moveTo>
                    <a:lnTo>
                      <a:pt x="46626" y="0"/>
                    </a:lnTo>
                    <a:lnTo>
                      <a:pt x="266680" y="0"/>
                    </a:lnTo>
                    <a:lnTo>
                      <a:pt x="313306" y="69888"/>
                    </a:lnTo>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E73FE348-88F9-4054-9F0D-605CACD8E1A1}"/>
                </a:ext>
              </a:extLst>
            </p:cNvPr>
            <p:cNvGrpSpPr/>
            <p:nvPr/>
          </p:nvGrpSpPr>
          <p:grpSpPr>
            <a:xfrm>
              <a:off x="2068560" y="3668046"/>
              <a:ext cx="165082" cy="110154"/>
              <a:chOff x="2365958" y="3631753"/>
              <a:chExt cx="165082" cy="110154"/>
            </a:xfrm>
          </p:grpSpPr>
          <p:sp>
            <p:nvSpPr>
              <p:cNvPr id="953" name="Laptop_E770" title="Icon of a laptop">
                <a:extLst>
                  <a:ext uri="{FF2B5EF4-FFF2-40B4-BE49-F238E27FC236}">
                    <a16:creationId xmlns:a16="http://schemas.microsoft.com/office/drawing/2014/main" id="{5B3CF0A9-9BFC-4103-AAA0-D3860932B4C5}"/>
                  </a:ext>
                </a:extLst>
              </p:cNvPr>
              <p:cNvSpPr>
                <a:spLocks noChangeAspect="1" noEditPoints="1"/>
              </p:cNvSpPr>
              <p:nvPr/>
            </p:nvSpPr>
            <p:spPr bwMode="auto">
              <a:xfrm>
                <a:off x="2365958" y="3631753"/>
                <a:ext cx="165082" cy="11015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3" name="Oval 962">
                <a:extLst>
                  <a:ext uri="{FF2B5EF4-FFF2-40B4-BE49-F238E27FC236}">
                    <a16:creationId xmlns:a16="http://schemas.microsoft.com/office/drawing/2014/main" id="{67C1370F-428C-47CF-854D-8CDDDC6EEE22}"/>
                  </a:ext>
                </a:extLst>
              </p:cNvPr>
              <p:cNvSpPr/>
              <p:nvPr/>
            </p:nvSpPr>
            <p:spPr bwMode="auto">
              <a:xfrm>
                <a:off x="2424285" y="3643423"/>
                <a:ext cx="49267" cy="49267"/>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4" name="check" title="Icon of a checkmark">
                <a:extLst>
                  <a:ext uri="{FF2B5EF4-FFF2-40B4-BE49-F238E27FC236}">
                    <a16:creationId xmlns:a16="http://schemas.microsoft.com/office/drawing/2014/main" id="{B1F087E3-7E30-4722-951D-C844BACFD01F}"/>
                  </a:ext>
                </a:extLst>
              </p:cNvPr>
              <p:cNvSpPr>
                <a:spLocks noChangeAspect="1"/>
              </p:cNvSpPr>
              <p:nvPr/>
            </p:nvSpPr>
            <p:spPr bwMode="auto">
              <a:xfrm>
                <a:off x="2433861" y="3659077"/>
                <a:ext cx="30115" cy="2126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49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9BB9FC41-6BD5-48DE-A301-4ED7E1926FF1}"/>
                </a:ext>
              </a:extLst>
            </p:cNvPr>
            <p:cNvGrpSpPr/>
            <p:nvPr/>
          </p:nvGrpSpPr>
          <p:grpSpPr>
            <a:xfrm>
              <a:off x="2068560" y="3872406"/>
              <a:ext cx="165082" cy="110154"/>
              <a:chOff x="2365958" y="3821825"/>
              <a:chExt cx="165082" cy="110154"/>
            </a:xfrm>
          </p:grpSpPr>
          <p:sp>
            <p:nvSpPr>
              <p:cNvPr id="932" name="Laptop_E770" title="Icon of a laptop">
                <a:extLst>
                  <a:ext uri="{FF2B5EF4-FFF2-40B4-BE49-F238E27FC236}">
                    <a16:creationId xmlns:a16="http://schemas.microsoft.com/office/drawing/2014/main" id="{FDCFC35D-A5EB-4DA8-BD31-B1F50D756DB9}"/>
                  </a:ext>
                </a:extLst>
              </p:cNvPr>
              <p:cNvSpPr>
                <a:spLocks noChangeAspect="1" noEditPoints="1"/>
              </p:cNvSpPr>
              <p:nvPr/>
            </p:nvSpPr>
            <p:spPr bwMode="auto">
              <a:xfrm>
                <a:off x="2365958" y="3821825"/>
                <a:ext cx="165082" cy="11015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3" name="Oval 972">
                <a:extLst>
                  <a:ext uri="{FF2B5EF4-FFF2-40B4-BE49-F238E27FC236}">
                    <a16:creationId xmlns:a16="http://schemas.microsoft.com/office/drawing/2014/main" id="{57D68600-CC24-4BAE-96E2-FD2C65141965}"/>
                  </a:ext>
                </a:extLst>
              </p:cNvPr>
              <p:cNvSpPr/>
              <p:nvPr/>
            </p:nvSpPr>
            <p:spPr bwMode="auto">
              <a:xfrm>
                <a:off x="2424285" y="3837098"/>
                <a:ext cx="49267" cy="49267"/>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4" name="check" title="Icon of a checkmark">
                <a:extLst>
                  <a:ext uri="{FF2B5EF4-FFF2-40B4-BE49-F238E27FC236}">
                    <a16:creationId xmlns:a16="http://schemas.microsoft.com/office/drawing/2014/main" id="{43A11B24-BED8-401E-8202-89F7304B894D}"/>
                  </a:ext>
                </a:extLst>
              </p:cNvPr>
              <p:cNvSpPr>
                <a:spLocks noChangeAspect="1"/>
              </p:cNvSpPr>
              <p:nvPr/>
            </p:nvSpPr>
            <p:spPr bwMode="auto">
              <a:xfrm>
                <a:off x="2433861" y="3852752"/>
                <a:ext cx="30115" cy="2126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49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E29BD9A3-2361-4455-8DD8-FC97C5FCC644}"/>
                </a:ext>
              </a:extLst>
            </p:cNvPr>
            <p:cNvGrpSpPr/>
            <p:nvPr/>
          </p:nvGrpSpPr>
          <p:grpSpPr>
            <a:xfrm>
              <a:off x="2068560" y="4074405"/>
              <a:ext cx="165082" cy="112516"/>
              <a:chOff x="2378449" y="4009536"/>
              <a:chExt cx="165082" cy="112516"/>
            </a:xfrm>
          </p:grpSpPr>
          <p:grpSp>
            <p:nvGrpSpPr>
              <p:cNvPr id="941" name="Group 940">
                <a:extLst>
                  <a:ext uri="{FF2B5EF4-FFF2-40B4-BE49-F238E27FC236}">
                    <a16:creationId xmlns:a16="http://schemas.microsoft.com/office/drawing/2014/main" id="{3AD873FF-1DE8-4C3B-A79D-FA91ED3A7C61}"/>
                  </a:ext>
                </a:extLst>
              </p:cNvPr>
              <p:cNvGrpSpPr/>
              <p:nvPr/>
            </p:nvGrpSpPr>
            <p:grpSpPr>
              <a:xfrm>
                <a:off x="2378449" y="4009536"/>
                <a:ext cx="165082" cy="112516"/>
                <a:chOff x="-802448" y="4724399"/>
                <a:chExt cx="914400" cy="623239"/>
              </a:xfrm>
            </p:grpSpPr>
            <p:sp>
              <p:nvSpPr>
                <p:cNvPr id="942" name="Rectangle: Rounded Corners 13">
                  <a:extLst>
                    <a:ext uri="{FF2B5EF4-FFF2-40B4-BE49-F238E27FC236}">
                      <a16:creationId xmlns:a16="http://schemas.microsoft.com/office/drawing/2014/main" id="{8291B7EB-892F-4265-8379-44D36D82888D}"/>
                    </a:ext>
                  </a:extLst>
                </p:cNvPr>
                <p:cNvSpPr/>
                <p:nvPr/>
              </p:nvSpPr>
              <p:spPr bwMode="auto">
                <a:xfrm>
                  <a:off x="-665288" y="4724399"/>
                  <a:ext cx="640080" cy="415515"/>
                </a:xfrm>
                <a:custGeom>
                  <a:avLst/>
                  <a:gdLst>
                    <a:gd name="connsiteX0" fmla="*/ 0 w 640080"/>
                    <a:gd name="connsiteY0" fmla="*/ 18067 h 433582"/>
                    <a:gd name="connsiteX1" fmla="*/ 18067 w 640080"/>
                    <a:gd name="connsiteY1" fmla="*/ 0 h 433582"/>
                    <a:gd name="connsiteX2" fmla="*/ 622013 w 640080"/>
                    <a:gd name="connsiteY2" fmla="*/ 0 h 433582"/>
                    <a:gd name="connsiteX3" fmla="*/ 640080 w 640080"/>
                    <a:gd name="connsiteY3" fmla="*/ 18067 h 433582"/>
                    <a:gd name="connsiteX4" fmla="*/ 640080 w 640080"/>
                    <a:gd name="connsiteY4" fmla="*/ 415515 h 433582"/>
                    <a:gd name="connsiteX5" fmla="*/ 622013 w 640080"/>
                    <a:gd name="connsiteY5" fmla="*/ 433582 h 433582"/>
                    <a:gd name="connsiteX6" fmla="*/ 18067 w 640080"/>
                    <a:gd name="connsiteY6" fmla="*/ 433582 h 433582"/>
                    <a:gd name="connsiteX7" fmla="*/ 0 w 640080"/>
                    <a:gd name="connsiteY7" fmla="*/ 415515 h 433582"/>
                    <a:gd name="connsiteX8" fmla="*/ 0 w 640080"/>
                    <a:gd name="connsiteY8" fmla="*/ 18067 h 433582"/>
                    <a:gd name="connsiteX0" fmla="*/ 18067 w 640080"/>
                    <a:gd name="connsiteY0" fmla="*/ 433582 h 525022"/>
                    <a:gd name="connsiteX1" fmla="*/ 0 w 640080"/>
                    <a:gd name="connsiteY1" fmla="*/ 415515 h 525022"/>
                    <a:gd name="connsiteX2" fmla="*/ 0 w 640080"/>
                    <a:gd name="connsiteY2" fmla="*/ 18067 h 525022"/>
                    <a:gd name="connsiteX3" fmla="*/ 18067 w 640080"/>
                    <a:gd name="connsiteY3" fmla="*/ 0 h 525022"/>
                    <a:gd name="connsiteX4" fmla="*/ 622013 w 640080"/>
                    <a:gd name="connsiteY4" fmla="*/ 0 h 525022"/>
                    <a:gd name="connsiteX5" fmla="*/ 640080 w 640080"/>
                    <a:gd name="connsiteY5" fmla="*/ 18067 h 525022"/>
                    <a:gd name="connsiteX6" fmla="*/ 640080 w 640080"/>
                    <a:gd name="connsiteY6" fmla="*/ 415515 h 525022"/>
                    <a:gd name="connsiteX7" fmla="*/ 622013 w 640080"/>
                    <a:gd name="connsiteY7" fmla="*/ 433582 h 525022"/>
                    <a:gd name="connsiteX8" fmla="*/ 109507 w 640080"/>
                    <a:gd name="connsiteY8" fmla="*/ 525022 h 525022"/>
                    <a:gd name="connsiteX0" fmla="*/ 18067 w 640080"/>
                    <a:gd name="connsiteY0" fmla="*/ 433582 h 433582"/>
                    <a:gd name="connsiteX1" fmla="*/ 0 w 640080"/>
                    <a:gd name="connsiteY1" fmla="*/ 415515 h 433582"/>
                    <a:gd name="connsiteX2" fmla="*/ 0 w 640080"/>
                    <a:gd name="connsiteY2" fmla="*/ 18067 h 433582"/>
                    <a:gd name="connsiteX3" fmla="*/ 18067 w 640080"/>
                    <a:gd name="connsiteY3" fmla="*/ 0 h 433582"/>
                    <a:gd name="connsiteX4" fmla="*/ 622013 w 640080"/>
                    <a:gd name="connsiteY4" fmla="*/ 0 h 433582"/>
                    <a:gd name="connsiteX5" fmla="*/ 640080 w 640080"/>
                    <a:gd name="connsiteY5" fmla="*/ 18067 h 433582"/>
                    <a:gd name="connsiteX6" fmla="*/ 640080 w 640080"/>
                    <a:gd name="connsiteY6" fmla="*/ 415515 h 433582"/>
                    <a:gd name="connsiteX7" fmla="*/ 622013 w 640080"/>
                    <a:gd name="connsiteY7" fmla="*/ 433582 h 433582"/>
                    <a:gd name="connsiteX0" fmla="*/ 0 w 640080"/>
                    <a:gd name="connsiteY0" fmla="*/ 415515 h 433582"/>
                    <a:gd name="connsiteX1" fmla="*/ 0 w 640080"/>
                    <a:gd name="connsiteY1" fmla="*/ 18067 h 433582"/>
                    <a:gd name="connsiteX2" fmla="*/ 18067 w 640080"/>
                    <a:gd name="connsiteY2" fmla="*/ 0 h 433582"/>
                    <a:gd name="connsiteX3" fmla="*/ 622013 w 640080"/>
                    <a:gd name="connsiteY3" fmla="*/ 0 h 433582"/>
                    <a:gd name="connsiteX4" fmla="*/ 640080 w 640080"/>
                    <a:gd name="connsiteY4" fmla="*/ 18067 h 433582"/>
                    <a:gd name="connsiteX5" fmla="*/ 640080 w 640080"/>
                    <a:gd name="connsiteY5" fmla="*/ 415515 h 433582"/>
                    <a:gd name="connsiteX6" fmla="*/ 622013 w 640080"/>
                    <a:gd name="connsiteY6" fmla="*/ 433582 h 433582"/>
                    <a:gd name="connsiteX0" fmla="*/ 0 w 640080"/>
                    <a:gd name="connsiteY0" fmla="*/ 415515 h 415515"/>
                    <a:gd name="connsiteX1" fmla="*/ 0 w 640080"/>
                    <a:gd name="connsiteY1" fmla="*/ 18067 h 415515"/>
                    <a:gd name="connsiteX2" fmla="*/ 18067 w 640080"/>
                    <a:gd name="connsiteY2" fmla="*/ 0 h 415515"/>
                    <a:gd name="connsiteX3" fmla="*/ 622013 w 640080"/>
                    <a:gd name="connsiteY3" fmla="*/ 0 h 415515"/>
                    <a:gd name="connsiteX4" fmla="*/ 640080 w 640080"/>
                    <a:gd name="connsiteY4" fmla="*/ 18067 h 415515"/>
                    <a:gd name="connsiteX5" fmla="*/ 640080 w 640080"/>
                    <a:gd name="connsiteY5" fmla="*/ 415515 h 41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415515">
                      <a:moveTo>
                        <a:pt x="0" y="415515"/>
                      </a:moveTo>
                      <a:lnTo>
                        <a:pt x="0" y="18067"/>
                      </a:lnTo>
                      <a:cubicBezTo>
                        <a:pt x="0" y="8089"/>
                        <a:pt x="8089" y="0"/>
                        <a:pt x="18067" y="0"/>
                      </a:cubicBezTo>
                      <a:lnTo>
                        <a:pt x="622013" y="0"/>
                      </a:lnTo>
                      <a:cubicBezTo>
                        <a:pt x="631991" y="0"/>
                        <a:pt x="640080" y="8089"/>
                        <a:pt x="640080" y="18067"/>
                      </a:cubicBezTo>
                      <a:lnTo>
                        <a:pt x="640080" y="415515"/>
                      </a:lnTo>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3" name="Trapezoid 942">
                  <a:extLst>
                    <a:ext uri="{FF2B5EF4-FFF2-40B4-BE49-F238E27FC236}">
                      <a16:creationId xmlns:a16="http://schemas.microsoft.com/office/drawing/2014/main" id="{C632A390-120A-4E10-9124-8B713F7EC69B}"/>
                    </a:ext>
                  </a:extLst>
                </p:cNvPr>
                <p:cNvSpPr/>
                <p:nvPr/>
              </p:nvSpPr>
              <p:spPr bwMode="auto">
                <a:xfrm>
                  <a:off x="-802448" y="5139913"/>
                  <a:ext cx="914400" cy="207725"/>
                </a:xfrm>
                <a:prstGeom prst="trapezoid">
                  <a:avLst>
                    <a:gd name="adj" fmla="val 66716"/>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4" name="Trapezoid 218">
                  <a:extLst>
                    <a:ext uri="{FF2B5EF4-FFF2-40B4-BE49-F238E27FC236}">
                      <a16:creationId xmlns:a16="http://schemas.microsoft.com/office/drawing/2014/main" id="{78E2DBC9-8DB3-44B0-B7FB-B9EEE6B8910D}"/>
                    </a:ext>
                  </a:extLst>
                </p:cNvPr>
                <p:cNvSpPr/>
                <p:nvPr/>
              </p:nvSpPr>
              <p:spPr bwMode="auto">
                <a:xfrm>
                  <a:off x="-501901" y="5274945"/>
                  <a:ext cx="313306" cy="69888"/>
                </a:xfrm>
                <a:custGeom>
                  <a:avLst/>
                  <a:gdLst>
                    <a:gd name="connsiteX0" fmla="*/ 0 w 313306"/>
                    <a:gd name="connsiteY0" fmla="*/ 69888 h 69888"/>
                    <a:gd name="connsiteX1" fmla="*/ 46626 w 313306"/>
                    <a:gd name="connsiteY1" fmla="*/ 0 h 69888"/>
                    <a:gd name="connsiteX2" fmla="*/ 266680 w 313306"/>
                    <a:gd name="connsiteY2" fmla="*/ 0 h 69888"/>
                    <a:gd name="connsiteX3" fmla="*/ 313306 w 313306"/>
                    <a:gd name="connsiteY3" fmla="*/ 69888 h 69888"/>
                    <a:gd name="connsiteX4" fmla="*/ 0 w 313306"/>
                    <a:gd name="connsiteY4" fmla="*/ 69888 h 69888"/>
                    <a:gd name="connsiteX0" fmla="*/ 0 w 313306"/>
                    <a:gd name="connsiteY0" fmla="*/ 69888 h 161328"/>
                    <a:gd name="connsiteX1" fmla="*/ 46626 w 313306"/>
                    <a:gd name="connsiteY1" fmla="*/ 0 h 161328"/>
                    <a:gd name="connsiteX2" fmla="*/ 266680 w 313306"/>
                    <a:gd name="connsiteY2" fmla="*/ 0 h 161328"/>
                    <a:gd name="connsiteX3" fmla="*/ 313306 w 313306"/>
                    <a:gd name="connsiteY3" fmla="*/ 69888 h 161328"/>
                    <a:gd name="connsiteX4" fmla="*/ 91440 w 313306"/>
                    <a:gd name="connsiteY4" fmla="*/ 161328 h 161328"/>
                    <a:gd name="connsiteX0" fmla="*/ 0 w 313306"/>
                    <a:gd name="connsiteY0" fmla="*/ 69888 h 69888"/>
                    <a:gd name="connsiteX1" fmla="*/ 46626 w 313306"/>
                    <a:gd name="connsiteY1" fmla="*/ 0 h 69888"/>
                    <a:gd name="connsiteX2" fmla="*/ 266680 w 313306"/>
                    <a:gd name="connsiteY2" fmla="*/ 0 h 69888"/>
                    <a:gd name="connsiteX3" fmla="*/ 313306 w 313306"/>
                    <a:gd name="connsiteY3" fmla="*/ 69888 h 69888"/>
                  </a:gdLst>
                  <a:ahLst/>
                  <a:cxnLst>
                    <a:cxn ang="0">
                      <a:pos x="connsiteX0" y="connsiteY0"/>
                    </a:cxn>
                    <a:cxn ang="0">
                      <a:pos x="connsiteX1" y="connsiteY1"/>
                    </a:cxn>
                    <a:cxn ang="0">
                      <a:pos x="connsiteX2" y="connsiteY2"/>
                    </a:cxn>
                    <a:cxn ang="0">
                      <a:pos x="connsiteX3" y="connsiteY3"/>
                    </a:cxn>
                  </a:cxnLst>
                  <a:rect l="l" t="t" r="r" b="b"/>
                  <a:pathLst>
                    <a:path w="313306" h="69888">
                      <a:moveTo>
                        <a:pt x="0" y="69888"/>
                      </a:moveTo>
                      <a:lnTo>
                        <a:pt x="46626" y="0"/>
                      </a:lnTo>
                      <a:lnTo>
                        <a:pt x="266680" y="0"/>
                      </a:lnTo>
                      <a:lnTo>
                        <a:pt x="313306" y="69888"/>
                      </a:lnTo>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id="{28458CFD-01B6-4A47-A4A4-CA8909670A31}"/>
                  </a:ext>
                </a:extLst>
              </p:cNvPr>
              <p:cNvGrpSpPr/>
              <p:nvPr/>
            </p:nvGrpSpPr>
            <p:grpSpPr>
              <a:xfrm>
                <a:off x="2436985" y="4026011"/>
                <a:ext cx="49267" cy="49267"/>
                <a:chOff x="2436985" y="4026011"/>
                <a:chExt cx="49267" cy="49267"/>
              </a:xfrm>
            </p:grpSpPr>
            <p:sp>
              <p:nvSpPr>
                <p:cNvPr id="979" name="Oval 978">
                  <a:extLst>
                    <a:ext uri="{FF2B5EF4-FFF2-40B4-BE49-F238E27FC236}">
                      <a16:creationId xmlns:a16="http://schemas.microsoft.com/office/drawing/2014/main" id="{44454F2C-1982-4AF2-A850-DD92E08D57B4}"/>
                    </a:ext>
                  </a:extLst>
                </p:cNvPr>
                <p:cNvSpPr/>
                <p:nvPr/>
              </p:nvSpPr>
              <p:spPr bwMode="auto">
                <a:xfrm>
                  <a:off x="2436985" y="4026011"/>
                  <a:ext cx="49267" cy="49267"/>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0" name="check" title="Icon of a checkmark">
                  <a:extLst>
                    <a:ext uri="{FF2B5EF4-FFF2-40B4-BE49-F238E27FC236}">
                      <a16:creationId xmlns:a16="http://schemas.microsoft.com/office/drawing/2014/main" id="{6EEA7497-9249-447D-B629-A81C3AC1D19B}"/>
                    </a:ext>
                  </a:extLst>
                </p:cNvPr>
                <p:cNvSpPr>
                  <a:spLocks noChangeAspect="1"/>
                </p:cNvSpPr>
                <p:nvPr/>
              </p:nvSpPr>
              <p:spPr bwMode="auto">
                <a:xfrm>
                  <a:off x="2446561" y="4041665"/>
                  <a:ext cx="30115" cy="2126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49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850" name="desktop" title="a desktop PC">
              <a:extLst>
                <a:ext uri="{FF2B5EF4-FFF2-40B4-BE49-F238E27FC236}">
                  <a16:creationId xmlns:a16="http://schemas.microsoft.com/office/drawing/2014/main" id="{C9611047-A2B2-4736-9557-9AA7458EF808}"/>
                </a:ext>
              </a:extLst>
            </p:cNvPr>
            <p:cNvSpPr>
              <a:spLocks noChangeAspect="1" noEditPoints="1"/>
            </p:cNvSpPr>
            <p:nvPr/>
          </p:nvSpPr>
          <p:spPr bwMode="auto">
            <a:xfrm>
              <a:off x="2365927" y="4686760"/>
              <a:ext cx="115116" cy="11323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0" name="desktop" title="a desktop PC">
              <a:extLst>
                <a:ext uri="{FF2B5EF4-FFF2-40B4-BE49-F238E27FC236}">
                  <a16:creationId xmlns:a16="http://schemas.microsoft.com/office/drawing/2014/main" id="{5C2D51D8-80CA-4859-A372-BAD142778163}"/>
                </a:ext>
              </a:extLst>
            </p:cNvPr>
            <p:cNvSpPr>
              <a:spLocks noChangeAspect="1" noEditPoints="1"/>
            </p:cNvSpPr>
            <p:nvPr/>
          </p:nvSpPr>
          <p:spPr bwMode="auto">
            <a:xfrm>
              <a:off x="2365927" y="4278043"/>
              <a:ext cx="115116" cy="11323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9" name="Laptop_E770" title="Icon of a laptop">
              <a:extLst>
                <a:ext uri="{FF2B5EF4-FFF2-40B4-BE49-F238E27FC236}">
                  <a16:creationId xmlns:a16="http://schemas.microsoft.com/office/drawing/2014/main" id="{C7E4EB0F-4200-4861-9FA9-6E12EE2CA7B1}"/>
                </a:ext>
              </a:extLst>
            </p:cNvPr>
            <p:cNvSpPr>
              <a:spLocks noChangeAspect="1" noEditPoints="1"/>
            </p:cNvSpPr>
            <p:nvPr/>
          </p:nvSpPr>
          <p:spPr bwMode="auto">
            <a:xfrm>
              <a:off x="2340944" y="4485485"/>
              <a:ext cx="165082" cy="11015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7" name="Group 16">
              <a:extLst>
                <a:ext uri="{FF2B5EF4-FFF2-40B4-BE49-F238E27FC236}">
                  <a16:creationId xmlns:a16="http://schemas.microsoft.com/office/drawing/2014/main" id="{7A5728C2-BE01-419C-81EE-004FA700C62D}"/>
                </a:ext>
              </a:extLst>
            </p:cNvPr>
            <p:cNvGrpSpPr/>
            <p:nvPr/>
          </p:nvGrpSpPr>
          <p:grpSpPr>
            <a:xfrm>
              <a:off x="2365927" y="3664964"/>
              <a:ext cx="115116" cy="113237"/>
              <a:chOff x="2583075" y="3628671"/>
              <a:chExt cx="115116" cy="113237"/>
            </a:xfrm>
          </p:grpSpPr>
          <p:sp>
            <p:nvSpPr>
              <p:cNvPr id="952" name="desktop" title="a desktop PC">
                <a:extLst>
                  <a:ext uri="{FF2B5EF4-FFF2-40B4-BE49-F238E27FC236}">
                    <a16:creationId xmlns:a16="http://schemas.microsoft.com/office/drawing/2014/main" id="{8A94F6D7-6C47-472B-B029-2D51B27020D9}"/>
                  </a:ext>
                </a:extLst>
              </p:cNvPr>
              <p:cNvSpPr>
                <a:spLocks noChangeAspect="1" noEditPoints="1"/>
              </p:cNvSpPr>
              <p:nvPr/>
            </p:nvSpPr>
            <p:spPr bwMode="auto">
              <a:xfrm>
                <a:off x="2583075" y="3628671"/>
                <a:ext cx="115116" cy="11323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5" name="Oval 964">
                <a:extLst>
                  <a:ext uri="{FF2B5EF4-FFF2-40B4-BE49-F238E27FC236}">
                    <a16:creationId xmlns:a16="http://schemas.microsoft.com/office/drawing/2014/main" id="{F87D17FE-E731-428C-A275-A43711BA7583}"/>
                  </a:ext>
                </a:extLst>
              </p:cNvPr>
              <p:cNvSpPr/>
              <p:nvPr/>
            </p:nvSpPr>
            <p:spPr bwMode="auto">
              <a:xfrm>
                <a:off x="2614785" y="3637073"/>
                <a:ext cx="49267" cy="49267"/>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6" name="check" title="Icon of a checkmark">
                <a:extLst>
                  <a:ext uri="{FF2B5EF4-FFF2-40B4-BE49-F238E27FC236}">
                    <a16:creationId xmlns:a16="http://schemas.microsoft.com/office/drawing/2014/main" id="{26C8DE6D-BC7E-4954-81FF-61E692743684}"/>
                  </a:ext>
                </a:extLst>
              </p:cNvPr>
              <p:cNvSpPr>
                <a:spLocks noChangeAspect="1"/>
              </p:cNvSpPr>
              <p:nvPr/>
            </p:nvSpPr>
            <p:spPr bwMode="auto">
              <a:xfrm>
                <a:off x="2624361" y="3652727"/>
                <a:ext cx="30115" cy="2126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49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6F984F9A-4685-4F50-A6BD-CA92DE4C4413}"/>
                </a:ext>
              </a:extLst>
            </p:cNvPr>
            <p:cNvGrpSpPr/>
            <p:nvPr/>
          </p:nvGrpSpPr>
          <p:grpSpPr>
            <a:xfrm>
              <a:off x="2365927" y="3869324"/>
              <a:ext cx="115116" cy="113237"/>
              <a:chOff x="2583075" y="3818743"/>
              <a:chExt cx="115116" cy="113237"/>
            </a:xfrm>
          </p:grpSpPr>
          <p:sp>
            <p:nvSpPr>
              <p:cNvPr id="931" name="desktop" title="a desktop PC">
                <a:extLst>
                  <a:ext uri="{FF2B5EF4-FFF2-40B4-BE49-F238E27FC236}">
                    <a16:creationId xmlns:a16="http://schemas.microsoft.com/office/drawing/2014/main" id="{E4260944-D913-4C3E-BBB7-F8119BA943CB}"/>
                  </a:ext>
                </a:extLst>
              </p:cNvPr>
              <p:cNvSpPr>
                <a:spLocks noChangeAspect="1" noEditPoints="1"/>
              </p:cNvSpPr>
              <p:nvPr/>
            </p:nvSpPr>
            <p:spPr bwMode="auto">
              <a:xfrm>
                <a:off x="2583075" y="3818743"/>
                <a:ext cx="115116" cy="11323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1" name="Oval 970">
                <a:extLst>
                  <a:ext uri="{FF2B5EF4-FFF2-40B4-BE49-F238E27FC236}">
                    <a16:creationId xmlns:a16="http://schemas.microsoft.com/office/drawing/2014/main" id="{9E856B92-75AB-4566-A03F-A95C944CC4E8}"/>
                  </a:ext>
                </a:extLst>
              </p:cNvPr>
              <p:cNvSpPr/>
              <p:nvPr/>
            </p:nvSpPr>
            <p:spPr bwMode="auto">
              <a:xfrm>
                <a:off x="2614785" y="3824398"/>
                <a:ext cx="49267" cy="49267"/>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2" name="check" title="Icon of a checkmark">
                <a:extLst>
                  <a:ext uri="{FF2B5EF4-FFF2-40B4-BE49-F238E27FC236}">
                    <a16:creationId xmlns:a16="http://schemas.microsoft.com/office/drawing/2014/main" id="{8D27B40C-1071-4571-8A53-BE3C711DF5A6}"/>
                  </a:ext>
                </a:extLst>
              </p:cNvPr>
              <p:cNvSpPr>
                <a:spLocks noChangeAspect="1"/>
              </p:cNvSpPr>
              <p:nvPr/>
            </p:nvSpPr>
            <p:spPr bwMode="auto">
              <a:xfrm>
                <a:off x="2624361" y="3840052"/>
                <a:ext cx="30115" cy="2126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49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6F1E0062-8122-4D0E-9D30-03B0FAFF5D5E}"/>
                </a:ext>
              </a:extLst>
            </p:cNvPr>
            <p:cNvGrpSpPr/>
            <p:nvPr/>
          </p:nvGrpSpPr>
          <p:grpSpPr>
            <a:xfrm>
              <a:off x="2340944" y="4076767"/>
              <a:ext cx="165082" cy="110154"/>
              <a:chOff x="2570585" y="4011898"/>
              <a:chExt cx="165082" cy="110154"/>
            </a:xfrm>
          </p:grpSpPr>
          <p:sp>
            <p:nvSpPr>
              <p:cNvPr id="940" name="Laptop_E770" title="Icon of a laptop">
                <a:extLst>
                  <a:ext uri="{FF2B5EF4-FFF2-40B4-BE49-F238E27FC236}">
                    <a16:creationId xmlns:a16="http://schemas.microsoft.com/office/drawing/2014/main" id="{21EC31B5-9682-44E7-A23E-2F752B6E4977}"/>
                  </a:ext>
                </a:extLst>
              </p:cNvPr>
              <p:cNvSpPr>
                <a:spLocks noChangeAspect="1" noEditPoints="1"/>
              </p:cNvSpPr>
              <p:nvPr/>
            </p:nvSpPr>
            <p:spPr bwMode="auto">
              <a:xfrm>
                <a:off x="2570585" y="4011898"/>
                <a:ext cx="165082" cy="11015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1" name="Oval 980">
                <a:extLst>
                  <a:ext uri="{FF2B5EF4-FFF2-40B4-BE49-F238E27FC236}">
                    <a16:creationId xmlns:a16="http://schemas.microsoft.com/office/drawing/2014/main" id="{67DB6884-D4C2-4841-A8F8-FB5DF12A32D3}"/>
                  </a:ext>
                </a:extLst>
              </p:cNvPr>
              <p:cNvSpPr/>
              <p:nvPr/>
            </p:nvSpPr>
            <p:spPr bwMode="auto">
              <a:xfrm>
                <a:off x="2630660" y="4026011"/>
                <a:ext cx="49267" cy="49267"/>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2" name="check" title="Icon of a checkmark">
                <a:extLst>
                  <a:ext uri="{FF2B5EF4-FFF2-40B4-BE49-F238E27FC236}">
                    <a16:creationId xmlns:a16="http://schemas.microsoft.com/office/drawing/2014/main" id="{44F550C6-7441-4581-B8B4-92D009A2A6C1}"/>
                  </a:ext>
                </a:extLst>
              </p:cNvPr>
              <p:cNvSpPr>
                <a:spLocks noChangeAspect="1"/>
              </p:cNvSpPr>
              <p:nvPr/>
            </p:nvSpPr>
            <p:spPr bwMode="auto">
              <a:xfrm>
                <a:off x="2640236" y="4041665"/>
                <a:ext cx="30115" cy="2126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49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55" name="Group 854">
              <a:extLst>
                <a:ext uri="{FF2B5EF4-FFF2-40B4-BE49-F238E27FC236}">
                  <a16:creationId xmlns:a16="http://schemas.microsoft.com/office/drawing/2014/main" id="{3ABE2D91-2336-4D08-B0B6-C86C9BFC5D0C}"/>
                </a:ext>
              </a:extLst>
            </p:cNvPr>
            <p:cNvGrpSpPr/>
            <p:nvPr/>
          </p:nvGrpSpPr>
          <p:grpSpPr>
            <a:xfrm>
              <a:off x="2613328" y="4687482"/>
              <a:ext cx="165082" cy="112516"/>
              <a:chOff x="-802448" y="4724399"/>
              <a:chExt cx="914400" cy="623239"/>
            </a:xfrm>
          </p:grpSpPr>
          <p:sp>
            <p:nvSpPr>
              <p:cNvPr id="856" name="Rectangle: Rounded Corners 13">
                <a:extLst>
                  <a:ext uri="{FF2B5EF4-FFF2-40B4-BE49-F238E27FC236}">
                    <a16:creationId xmlns:a16="http://schemas.microsoft.com/office/drawing/2014/main" id="{0DB00AC5-045A-428C-806D-E0D33516F09F}"/>
                  </a:ext>
                </a:extLst>
              </p:cNvPr>
              <p:cNvSpPr/>
              <p:nvPr/>
            </p:nvSpPr>
            <p:spPr bwMode="auto">
              <a:xfrm>
                <a:off x="-665288" y="4724399"/>
                <a:ext cx="640080" cy="415515"/>
              </a:xfrm>
              <a:custGeom>
                <a:avLst/>
                <a:gdLst>
                  <a:gd name="connsiteX0" fmla="*/ 0 w 640080"/>
                  <a:gd name="connsiteY0" fmla="*/ 18067 h 433582"/>
                  <a:gd name="connsiteX1" fmla="*/ 18067 w 640080"/>
                  <a:gd name="connsiteY1" fmla="*/ 0 h 433582"/>
                  <a:gd name="connsiteX2" fmla="*/ 622013 w 640080"/>
                  <a:gd name="connsiteY2" fmla="*/ 0 h 433582"/>
                  <a:gd name="connsiteX3" fmla="*/ 640080 w 640080"/>
                  <a:gd name="connsiteY3" fmla="*/ 18067 h 433582"/>
                  <a:gd name="connsiteX4" fmla="*/ 640080 w 640080"/>
                  <a:gd name="connsiteY4" fmla="*/ 415515 h 433582"/>
                  <a:gd name="connsiteX5" fmla="*/ 622013 w 640080"/>
                  <a:gd name="connsiteY5" fmla="*/ 433582 h 433582"/>
                  <a:gd name="connsiteX6" fmla="*/ 18067 w 640080"/>
                  <a:gd name="connsiteY6" fmla="*/ 433582 h 433582"/>
                  <a:gd name="connsiteX7" fmla="*/ 0 w 640080"/>
                  <a:gd name="connsiteY7" fmla="*/ 415515 h 433582"/>
                  <a:gd name="connsiteX8" fmla="*/ 0 w 640080"/>
                  <a:gd name="connsiteY8" fmla="*/ 18067 h 433582"/>
                  <a:gd name="connsiteX0" fmla="*/ 18067 w 640080"/>
                  <a:gd name="connsiteY0" fmla="*/ 433582 h 525022"/>
                  <a:gd name="connsiteX1" fmla="*/ 0 w 640080"/>
                  <a:gd name="connsiteY1" fmla="*/ 415515 h 525022"/>
                  <a:gd name="connsiteX2" fmla="*/ 0 w 640080"/>
                  <a:gd name="connsiteY2" fmla="*/ 18067 h 525022"/>
                  <a:gd name="connsiteX3" fmla="*/ 18067 w 640080"/>
                  <a:gd name="connsiteY3" fmla="*/ 0 h 525022"/>
                  <a:gd name="connsiteX4" fmla="*/ 622013 w 640080"/>
                  <a:gd name="connsiteY4" fmla="*/ 0 h 525022"/>
                  <a:gd name="connsiteX5" fmla="*/ 640080 w 640080"/>
                  <a:gd name="connsiteY5" fmla="*/ 18067 h 525022"/>
                  <a:gd name="connsiteX6" fmla="*/ 640080 w 640080"/>
                  <a:gd name="connsiteY6" fmla="*/ 415515 h 525022"/>
                  <a:gd name="connsiteX7" fmla="*/ 622013 w 640080"/>
                  <a:gd name="connsiteY7" fmla="*/ 433582 h 525022"/>
                  <a:gd name="connsiteX8" fmla="*/ 109507 w 640080"/>
                  <a:gd name="connsiteY8" fmla="*/ 525022 h 525022"/>
                  <a:gd name="connsiteX0" fmla="*/ 18067 w 640080"/>
                  <a:gd name="connsiteY0" fmla="*/ 433582 h 433582"/>
                  <a:gd name="connsiteX1" fmla="*/ 0 w 640080"/>
                  <a:gd name="connsiteY1" fmla="*/ 415515 h 433582"/>
                  <a:gd name="connsiteX2" fmla="*/ 0 w 640080"/>
                  <a:gd name="connsiteY2" fmla="*/ 18067 h 433582"/>
                  <a:gd name="connsiteX3" fmla="*/ 18067 w 640080"/>
                  <a:gd name="connsiteY3" fmla="*/ 0 h 433582"/>
                  <a:gd name="connsiteX4" fmla="*/ 622013 w 640080"/>
                  <a:gd name="connsiteY4" fmla="*/ 0 h 433582"/>
                  <a:gd name="connsiteX5" fmla="*/ 640080 w 640080"/>
                  <a:gd name="connsiteY5" fmla="*/ 18067 h 433582"/>
                  <a:gd name="connsiteX6" fmla="*/ 640080 w 640080"/>
                  <a:gd name="connsiteY6" fmla="*/ 415515 h 433582"/>
                  <a:gd name="connsiteX7" fmla="*/ 622013 w 640080"/>
                  <a:gd name="connsiteY7" fmla="*/ 433582 h 433582"/>
                  <a:gd name="connsiteX0" fmla="*/ 0 w 640080"/>
                  <a:gd name="connsiteY0" fmla="*/ 415515 h 433582"/>
                  <a:gd name="connsiteX1" fmla="*/ 0 w 640080"/>
                  <a:gd name="connsiteY1" fmla="*/ 18067 h 433582"/>
                  <a:gd name="connsiteX2" fmla="*/ 18067 w 640080"/>
                  <a:gd name="connsiteY2" fmla="*/ 0 h 433582"/>
                  <a:gd name="connsiteX3" fmla="*/ 622013 w 640080"/>
                  <a:gd name="connsiteY3" fmla="*/ 0 h 433582"/>
                  <a:gd name="connsiteX4" fmla="*/ 640080 w 640080"/>
                  <a:gd name="connsiteY4" fmla="*/ 18067 h 433582"/>
                  <a:gd name="connsiteX5" fmla="*/ 640080 w 640080"/>
                  <a:gd name="connsiteY5" fmla="*/ 415515 h 433582"/>
                  <a:gd name="connsiteX6" fmla="*/ 622013 w 640080"/>
                  <a:gd name="connsiteY6" fmla="*/ 433582 h 433582"/>
                  <a:gd name="connsiteX0" fmla="*/ 0 w 640080"/>
                  <a:gd name="connsiteY0" fmla="*/ 415515 h 415515"/>
                  <a:gd name="connsiteX1" fmla="*/ 0 w 640080"/>
                  <a:gd name="connsiteY1" fmla="*/ 18067 h 415515"/>
                  <a:gd name="connsiteX2" fmla="*/ 18067 w 640080"/>
                  <a:gd name="connsiteY2" fmla="*/ 0 h 415515"/>
                  <a:gd name="connsiteX3" fmla="*/ 622013 w 640080"/>
                  <a:gd name="connsiteY3" fmla="*/ 0 h 415515"/>
                  <a:gd name="connsiteX4" fmla="*/ 640080 w 640080"/>
                  <a:gd name="connsiteY4" fmla="*/ 18067 h 415515"/>
                  <a:gd name="connsiteX5" fmla="*/ 640080 w 640080"/>
                  <a:gd name="connsiteY5" fmla="*/ 415515 h 41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415515">
                    <a:moveTo>
                      <a:pt x="0" y="415515"/>
                    </a:moveTo>
                    <a:lnTo>
                      <a:pt x="0" y="18067"/>
                    </a:lnTo>
                    <a:cubicBezTo>
                      <a:pt x="0" y="8089"/>
                      <a:pt x="8089" y="0"/>
                      <a:pt x="18067" y="0"/>
                    </a:cubicBezTo>
                    <a:lnTo>
                      <a:pt x="622013" y="0"/>
                    </a:lnTo>
                    <a:cubicBezTo>
                      <a:pt x="631991" y="0"/>
                      <a:pt x="640080" y="8089"/>
                      <a:pt x="640080" y="18067"/>
                    </a:cubicBezTo>
                    <a:lnTo>
                      <a:pt x="640080" y="415515"/>
                    </a:lnTo>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7" name="Trapezoid 856">
                <a:extLst>
                  <a:ext uri="{FF2B5EF4-FFF2-40B4-BE49-F238E27FC236}">
                    <a16:creationId xmlns:a16="http://schemas.microsoft.com/office/drawing/2014/main" id="{984F0DFB-23B8-444C-97F6-69FA4B2F34DC}"/>
                  </a:ext>
                </a:extLst>
              </p:cNvPr>
              <p:cNvSpPr/>
              <p:nvPr/>
            </p:nvSpPr>
            <p:spPr bwMode="auto">
              <a:xfrm>
                <a:off x="-802448" y="5139913"/>
                <a:ext cx="914400" cy="207725"/>
              </a:xfrm>
              <a:prstGeom prst="trapezoid">
                <a:avLst>
                  <a:gd name="adj" fmla="val 66716"/>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7" name="Trapezoid 218">
                <a:extLst>
                  <a:ext uri="{FF2B5EF4-FFF2-40B4-BE49-F238E27FC236}">
                    <a16:creationId xmlns:a16="http://schemas.microsoft.com/office/drawing/2014/main" id="{428BE3BA-FC19-4716-9A63-77C4C9953B9A}"/>
                  </a:ext>
                </a:extLst>
              </p:cNvPr>
              <p:cNvSpPr/>
              <p:nvPr/>
            </p:nvSpPr>
            <p:spPr bwMode="auto">
              <a:xfrm>
                <a:off x="-501901" y="5274945"/>
                <a:ext cx="313306" cy="69888"/>
              </a:xfrm>
              <a:custGeom>
                <a:avLst/>
                <a:gdLst>
                  <a:gd name="connsiteX0" fmla="*/ 0 w 313306"/>
                  <a:gd name="connsiteY0" fmla="*/ 69888 h 69888"/>
                  <a:gd name="connsiteX1" fmla="*/ 46626 w 313306"/>
                  <a:gd name="connsiteY1" fmla="*/ 0 h 69888"/>
                  <a:gd name="connsiteX2" fmla="*/ 266680 w 313306"/>
                  <a:gd name="connsiteY2" fmla="*/ 0 h 69888"/>
                  <a:gd name="connsiteX3" fmla="*/ 313306 w 313306"/>
                  <a:gd name="connsiteY3" fmla="*/ 69888 h 69888"/>
                  <a:gd name="connsiteX4" fmla="*/ 0 w 313306"/>
                  <a:gd name="connsiteY4" fmla="*/ 69888 h 69888"/>
                  <a:gd name="connsiteX0" fmla="*/ 0 w 313306"/>
                  <a:gd name="connsiteY0" fmla="*/ 69888 h 161328"/>
                  <a:gd name="connsiteX1" fmla="*/ 46626 w 313306"/>
                  <a:gd name="connsiteY1" fmla="*/ 0 h 161328"/>
                  <a:gd name="connsiteX2" fmla="*/ 266680 w 313306"/>
                  <a:gd name="connsiteY2" fmla="*/ 0 h 161328"/>
                  <a:gd name="connsiteX3" fmla="*/ 313306 w 313306"/>
                  <a:gd name="connsiteY3" fmla="*/ 69888 h 161328"/>
                  <a:gd name="connsiteX4" fmla="*/ 91440 w 313306"/>
                  <a:gd name="connsiteY4" fmla="*/ 161328 h 161328"/>
                  <a:gd name="connsiteX0" fmla="*/ 0 w 313306"/>
                  <a:gd name="connsiteY0" fmla="*/ 69888 h 69888"/>
                  <a:gd name="connsiteX1" fmla="*/ 46626 w 313306"/>
                  <a:gd name="connsiteY1" fmla="*/ 0 h 69888"/>
                  <a:gd name="connsiteX2" fmla="*/ 266680 w 313306"/>
                  <a:gd name="connsiteY2" fmla="*/ 0 h 69888"/>
                  <a:gd name="connsiteX3" fmla="*/ 313306 w 313306"/>
                  <a:gd name="connsiteY3" fmla="*/ 69888 h 69888"/>
                </a:gdLst>
                <a:ahLst/>
                <a:cxnLst>
                  <a:cxn ang="0">
                    <a:pos x="connsiteX0" y="connsiteY0"/>
                  </a:cxn>
                  <a:cxn ang="0">
                    <a:pos x="connsiteX1" y="connsiteY1"/>
                  </a:cxn>
                  <a:cxn ang="0">
                    <a:pos x="connsiteX2" y="connsiteY2"/>
                  </a:cxn>
                  <a:cxn ang="0">
                    <a:pos x="connsiteX3" y="connsiteY3"/>
                  </a:cxn>
                </a:cxnLst>
                <a:rect l="l" t="t" r="r" b="b"/>
                <a:pathLst>
                  <a:path w="313306" h="69888">
                    <a:moveTo>
                      <a:pt x="0" y="69888"/>
                    </a:moveTo>
                    <a:lnTo>
                      <a:pt x="46626" y="0"/>
                    </a:lnTo>
                    <a:lnTo>
                      <a:pt x="266680" y="0"/>
                    </a:lnTo>
                    <a:lnTo>
                      <a:pt x="313306" y="69888"/>
                    </a:lnTo>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15" name="Group 914">
              <a:extLst>
                <a:ext uri="{FF2B5EF4-FFF2-40B4-BE49-F238E27FC236}">
                  <a16:creationId xmlns:a16="http://schemas.microsoft.com/office/drawing/2014/main" id="{46F0B556-B905-41B4-9DFA-8833F6CFF4A7}"/>
                </a:ext>
              </a:extLst>
            </p:cNvPr>
            <p:cNvGrpSpPr/>
            <p:nvPr/>
          </p:nvGrpSpPr>
          <p:grpSpPr>
            <a:xfrm>
              <a:off x="2613328" y="4278765"/>
              <a:ext cx="165082" cy="112516"/>
              <a:chOff x="-802448" y="4724399"/>
              <a:chExt cx="914400" cy="623239"/>
            </a:xfrm>
          </p:grpSpPr>
          <p:sp>
            <p:nvSpPr>
              <p:cNvPr id="916" name="Rectangle: Rounded Corners 13">
                <a:extLst>
                  <a:ext uri="{FF2B5EF4-FFF2-40B4-BE49-F238E27FC236}">
                    <a16:creationId xmlns:a16="http://schemas.microsoft.com/office/drawing/2014/main" id="{43511AE8-9476-454D-B14D-9C58538E275B}"/>
                  </a:ext>
                </a:extLst>
              </p:cNvPr>
              <p:cNvSpPr/>
              <p:nvPr/>
            </p:nvSpPr>
            <p:spPr bwMode="auto">
              <a:xfrm>
                <a:off x="-665288" y="4724399"/>
                <a:ext cx="640080" cy="415515"/>
              </a:xfrm>
              <a:custGeom>
                <a:avLst/>
                <a:gdLst>
                  <a:gd name="connsiteX0" fmla="*/ 0 w 640080"/>
                  <a:gd name="connsiteY0" fmla="*/ 18067 h 433582"/>
                  <a:gd name="connsiteX1" fmla="*/ 18067 w 640080"/>
                  <a:gd name="connsiteY1" fmla="*/ 0 h 433582"/>
                  <a:gd name="connsiteX2" fmla="*/ 622013 w 640080"/>
                  <a:gd name="connsiteY2" fmla="*/ 0 h 433582"/>
                  <a:gd name="connsiteX3" fmla="*/ 640080 w 640080"/>
                  <a:gd name="connsiteY3" fmla="*/ 18067 h 433582"/>
                  <a:gd name="connsiteX4" fmla="*/ 640080 w 640080"/>
                  <a:gd name="connsiteY4" fmla="*/ 415515 h 433582"/>
                  <a:gd name="connsiteX5" fmla="*/ 622013 w 640080"/>
                  <a:gd name="connsiteY5" fmla="*/ 433582 h 433582"/>
                  <a:gd name="connsiteX6" fmla="*/ 18067 w 640080"/>
                  <a:gd name="connsiteY6" fmla="*/ 433582 h 433582"/>
                  <a:gd name="connsiteX7" fmla="*/ 0 w 640080"/>
                  <a:gd name="connsiteY7" fmla="*/ 415515 h 433582"/>
                  <a:gd name="connsiteX8" fmla="*/ 0 w 640080"/>
                  <a:gd name="connsiteY8" fmla="*/ 18067 h 433582"/>
                  <a:gd name="connsiteX0" fmla="*/ 18067 w 640080"/>
                  <a:gd name="connsiteY0" fmla="*/ 433582 h 525022"/>
                  <a:gd name="connsiteX1" fmla="*/ 0 w 640080"/>
                  <a:gd name="connsiteY1" fmla="*/ 415515 h 525022"/>
                  <a:gd name="connsiteX2" fmla="*/ 0 w 640080"/>
                  <a:gd name="connsiteY2" fmla="*/ 18067 h 525022"/>
                  <a:gd name="connsiteX3" fmla="*/ 18067 w 640080"/>
                  <a:gd name="connsiteY3" fmla="*/ 0 h 525022"/>
                  <a:gd name="connsiteX4" fmla="*/ 622013 w 640080"/>
                  <a:gd name="connsiteY4" fmla="*/ 0 h 525022"/>
                  <a:gd name="connsiteX5" fmla="*/ 640080 w 640080"/>
                  <a:gd name="connsiteY5" fmla="*/ 18067 h 525022"/>
                  <a:gd name="connsiteX6" fmla="*/ 640080 w 640080"/>
                  <a:gd name="connsiteY6" fmla="*/ 415515 h 525022"/>
                  <a:gd name="connsiteX7" fmla="*/ 622013 w 640080"/>
                  <a:gd name="connsiteY7" fmla="*/ 433582 h 525022"/>
                  <a:gd name="connsiteX8" fmla="*/ 109507 w 640080"/>
                  <a:gd name="connsiteY8" fmla="*/ 525022 h 525022"/>
                  <a:gd name="connsiteX0" fmla="*/ 18067 w 640080"/>
                  <a:gd name="connsiteY0" fmla="*/ 433582 h 433582"/>
                  <a:gd name="connsiteX1" fmla="*/ 0 w 640080"/>
                  <a:gd name="connsiteY1" fmla="*/ 415515 h 433582"/>
                  <a:gd name="connsiteX2" fmla="*/ 0 w 640080"/>
                  <a:gd name="connsiteY2" fmla="*/ 18067 h 433582"/>
                  <a:gd name="connsiteX3" fmla="*/ 18067 w 640080"/>
                  <a:gd name="connsiteY3" fmla="*/ 0 h 433582"/>
                  <a:gd name="connsiteX4" fmla="*/ 622013 w 640080"/>
                  <a:gd name="connsiteY4" fmla="*/ 0 h 433582"/>
                  <a:gd name="connsiteX5" fmla="*/ 640080 w 640080"/>
                  <a:gd name="connsiteY5" fmla="*/ 18067 h 433582"/>
                  <a:gd name="connsiteX6" fmla="*/ 640080 w 640080"/>
                  <a:gd name="connsiteY6" fmla="*/ 415515 h 433582"/>
                  <a:gd name="connsiteX7" fmla="*/ 622013 w 640080"/>
                  <a:gd name="connsiteY7" fmla="*/ 433582 h 433582"/>
                  <a:gd name="connsiteX0" fmla="*/ 0 w 640080"/>
                  <a:gd name="connsiteY0" fmla="*/ 415515 h 433582"/>
                  <a:gd name="connsiteX1" fmla="*/ 0 w 640080"/>
                  <a:gd name="connsiteY1" fmla="*/ 18067 h 433582"/>
                  <a:gd name="connsiteX2" fmla="*/ 18067 w 640080"/>
                  <a:gd name="connsiteY2" fmla="*/ 0 h 433582"/>
                  <a:gd name="connsiteX3" fmla="*/ 622013 w 640080"/>
                  <a:gd name="connsiteY3" fmla="*/ 0 h 433582"/>
                  <a:gd name="connsiteX4" fmla="*/ 640080 w 640080"/>
                  <a:gd name="connsiteY4" fmla="*/ 18067 h 433582"/>
                  <a:gd name="connsiteX5" fmla="*/ 640080 w 640080"/>
                  <a:gd name="connsiteY5" fmla="*/ 415515 h 433582"/>
                  <a:gd name="connsiteX6" fmla="*/ 622013 w 640080"/>
                  <a:gd name="connsiteY6" fmla="*/ 433582 h 433582"/>
                  <a:gd name="connsiteX0" fmla="*/ 0 w 640080"/>
                  <a:gd name="connsiteY0" fmla="*/ 415515 h 415515"/>
                  <a:gd name="connsiteX1" fmla="*/ 0 w 640080"/>
                  <a:gd name="connsiteY1" fmla="*/ 18067 h 415515"/>
                  <a:gd name="connsiteX2" fmla="*/ 18067 w 640080"/>
                  <a:gd name="connsiteY2" fmla="*/ 0 h 415515"/>
                  <a:gd name="connsiteX3" fmla="*/ 622013 w 640080"/>
                  <a:gd name="connsiteY3" fmla="*/ 0 h 415515"/>
                  <a:gd name="connsiteX4" fmla="*/ 640080 w 640080"/>
                  <a:gd name="connsiteY4" fmla="*/ 18067 h 415515"/>
                  <a:gd name="connsiteX5" fmla="*/ 640080 w 640080"/>
                  <a:gd name="connsiteY5" fmla="*/ 415515 h 41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415515">
                    <a:moveTo>
                      <a:pt x="0" y="415515"/>
                    </a:moveTo>
                    <a:lnTo>
                      <a:pt x="0" y="18067"/>
                    </a:lnTo>
                    <a:cubicBezTo>
                      <a:pt x="0" y="8089"/>
                      <a:pt x="8089" y="0"/>
                      <a:pt x="18067" y="0"/>
                    </a:cubicBezTo>
                    <a:lnTo>
                      <a:pt x="622013" y="0"/>
                    </a:lnTo>
                    <a:cubicBezTo>
                      <a:pt x="631991" y="0"/>
                      <a:pt x="640080" y="8089"/>
                      <a:pt x="640080" y="18067"/>
                    </a:cubicBezTo>
                    <a:lnTo>
                      <a:pt x="640080" y="415515"/>
                    </a:lnTo>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7" name="Trapezoid 916">
                <a:extLst>
                  <a:ext uri="{FF2B5EF4-FFF2-40B4-BE49-F238E27FC236}">
                    <a16:creationId xmlns:a16="http://schemas.microsoft.com/office/drawing/2014/main" id="{CB28C55B-9F31-461E-8360-03898E9A8DD5}"/>
                  </a:ext>
                </a:extLst>
              </p:cNvPr>
              <p:cNvSpPr/>
              <p:nvPr/>
            </p:nvSpPr>
            <p:spPr bwMode="auto">
              <a:xfrm>
                <a:off x="-802448" y="5139913"/>
                <a:ext cx="914400" cy="207725"/>
              </a:xfrm>
              <a:prstGeom prst="trapezoid">
                <a:avLst>
                  <a:gd name="adj" fmla="val 66716"/>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8" name="Trapezoid 218">
                <a:extLst>
                  <a:ext uri="{FF2B5EF4-FFF2-40B4-BE49-F238E27FC236}">
                    <a16:creationId xmlns:a16="http://schemas.microsoft.com/office/drawing/2014/main" id="{BA9F772A-2BF7-46B3-BC16-833C62405A89}"/>
                  </a:ext>
                </a:extLst>
              </p:cNvPr>
              <p:cNvSpPr/>
              <p:nvPr/>
            </p:nvSpPr>
            <p:spPr bwMode="auto">
              <a:xfrm>
                <a:off x="-501901" y="5274945"/>
                <a:ext cx="313306" cy="69888"/>
              </a:xfrm>
              <a:custGeom>
                <a:avLst/>
                <a:gdLst>
                  <a:gd name="connsiteX0" fmla="*/ 0 w 313306"/>
                  <a:gd name="connsiteY0" fmla="*/ 69888 h 69888"/>
                  <a:gd name="connsiteX1" fmla="*/ 46626 w 313306"/>
                  <a:gd name="connsiteY1" fmla="*/ 0 h 69888"/>
                  <a:gd name="connsiteX2" fmla="*/ 266680 w 313306"/>
                  <a:gd name="connsiteY2" fmla="*/ 0 h 69888"/>
                  <a:gd name="connsiteX3" fmla="*/ 313306 w 313306"/>
                  <a:gd name="connsiteY3" fmla="*/ 69888 h 69888"/>
                  <a:gd name="connsiteX4" fmla="*/ 0 w 313306"/>
                  <a:gd name="connsiteY4" fmla="*/ 69888 h 69888"/>
                  <a:gd name="connsiteX0" fmla="*/ 0 w 313306"/>
                  <a:gd name="connsiteY0" fmla="*/ 69888 h 161328"/>
                  <a:gd name="connsiteX1" fmla="*/ 46626 w 313306"/>
                  <a:gd name="connsiteY1" fmla="*/ 0 h 161328"/>
                  <a:gd name="connsiteX2" fmla="*/ 266680 w 313306"/>
                  <a:gd name="connsiteY2" fmla="*/ 0 h 161328"/>
                  <a:gd name="connsiteX3" fmla="*/ 313306 w 313306"/>
                  <a:gd name="connsiteY3" fmla="*/ 69888 h 161328"/>
                  <a:gd name="connsiteX4" fmla="*/ 91440 w 313306"/>
                  <a:gd name="connsiteY4" fmla="*/ 161328 h 161328"/>
                  <a:gd name="connsiteX0" fmla="*/ 0 w 313306"/>
                  <a:gd name="connsiteY0" fmla="*/ 69888 h 69888"/>
                  <a:gd name="connsiteX1" fmla="*/ 46626 w 313306"/>
                  <a:gd name="connsiteY1" fmla="*/ 0 h 69888"/>
                  <a:gd name="connsiteX2" fmla="*/ 266680 w 313306"/>
                  <a:gd name="connsiteY2" fmla="*/ 0 h 69888"/>
                  <a:gd name="connsiteX3" fmla="*/ 313306 w 313306"/>
                  <a:gd name="connsiteY3" fmla="*/ 69888 h 69888"/>
                </a:gdLst>
                <a:ahLst/>
                <a:cxnLst>
                  <a:cxn ang="0">
                    <a:pos x="connsiteX0" y="connsiteY0"/>
                  </a:cxn>
                  <a:cxn ang="0">
                    <a:pos x="connsiteX1" y="connsiteY1"/>
                  </a:cxn>
                  <a:cxn ang="0">
                    <a:pos x="connsiteX2" y="connsiteY2"/>
                  </a:cxn>
                  <a:cxn ang="0">
                    <a:pos x="connsiteX3" y="connsiteY3"/>
                  </a:cxn>
                </a:cxnLst>
                <a:rect l="l" t="t" r="r" b="b"/>
                <a:pathLst>
                  <a:path w="313306" h="69888">
                    <a:moveTo>
                      <a:pt x="0" y="69888"/>
                    </a:moveTo>
                    <a:lnTo>
                      <a:pt x="46626" y="0"/>
                    </a:lnTo>
                    <a:lnTo>
                      <a:pt x="266680" y="0"/>
                    </a:lnTo>
                    <a:lnTo>
                      <a:pt x="313306" y="69888"/>
                    </a:lnTo>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30" name="desktop" title="a desktop PC">
              <a:extLst>
                <a:ext uri="{FF2B5EF4-FFF2-40B4-BE49-F238E27FC236}">
                  <a16:creationId xmlns:a16="http://schemas.microsoft.com/office/drawing/2014/main" id="{DA6E2BF0-43FE-45AB-96D5-6E3B3455B948}"/>
                </a:ext>
              </a:extLst>
            </p:cNvPr>
            <p:cNvSpPr>
              <a:spLocks noChangeAspect="1" noEditPoints="1"/>
            </p:cNvSpPr>
            <p:nvPr/>
          </p:nvSpPr>
          <p:spPr bwMode="auto">
            <a:xfrm>
              <a:off x="2638311" y="4482403"/>
              <a:ext cx="115116" cy="11323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8" name="Group 17">
              <a:extLst>
                <a:ext uri="{FF2B5EF4-FFF2-40B4-BE49-F238E27FC236}">
                  <a16:creationId xmlns:a16="http://schemas.microsoft.com/office/drawing/2014/main" id="{2F5A8715-E85E-4212-B125-75696B348D5E}"/>
                </a:ext>
              </a:extLst>
            </p:cNvPr>
            <p:cNvGrpSpPr/>
            <p:nvPr/>
          </p:nvGrpSpPr>
          <p:grpSpPr>
            <a:xfrm>
              <a:off x="2613328" y="3665686"/>
              <a:ext cx="165082" cy="112516"/>
              <a:chOff x="2750227" y="3629393"/>
              <a:chExt cx="165082" cy="112516"/>
            </a:xfrm>
          </p:grpSpPr>
          <p:grpSp>
            <p:nvGrpSpPr>
              <p:cNvPr id="957" name="Group 956">
                <a:extLst>
                  <a:ext uri="{FF2B5EF4-FFF2-40B4-BE49-F238E27FC236}">
                    <a16:creationId xmlns:a16="http://schemas.microsoft.com/office/drawing/2014/main" id="{C9F2EDA0-F9D7-48C4-AF22-820695E3CECE}"/>
                  </a:ext>
                </a:extLst>
              </p:cNvPr>
              <p:cNvGrpSpPr/>
              <p:nvPr/>
            </p:nvGrpSpPr>
            <p:grpSpPr>
              <a:xfrm>
                <a:off x="2750227" y="3629393"/>
                <a:ext cx="165082" cy="112516"/>
                <a:chOff x="-802448" y="4724399"/>
                <a:chExt cx="914400" cy="623239"/>
              </a:xfrm>
            </p:grpSpPr>
            <p:sp>
              <p:nvSpPr>
                <p:cNvPr id="958" name="Rectangle: Rounded Corners 13">
                  <a:extLst>
                    <a:ext uri="{FF2B5EF4-FFF2-40B4-BE49-F238E27FC236}">
                      <a16:creationId xmlns:a16="http://schemas.microsoft.com/office/drawing/2014/main" id="{E4C046BA-B033-422B-95F5-F0C3CD8BA98E}"/>
                    </a:ext>
                  </a:extLst>
                </p:cNvPr>
                <p:cNvSpPr/>
                <p:nvPr/>
              </p:nvSpPr>
              <p:spPr bwMode="auto">
                <a:xfrm>
                  <a:off x="-665288" y="4724399"/>
                  <a:ext cx="640080" cy="415515"/>
                </a:xfrm>
                <a:custGeom>
                  <a:avLst/>
                  <a:gdLst>
                    <a:gd name="connsiteX0" fmla="*/ 0 w 640080"/>
                    <a:gd name="connsiteY0" fmla="*/ 18067 h 433582"/>
                    <a:gd name="connsiteX1" fmla="*/ 18067 w 640080"/>
                    <a:gd name="connsiteY1" fmla="*/ 0 h 433582"/>
                    <a:gd name="connsiteX2" fmla="*/ 622013 w 640080"/>
                    <a:gd name="connsiteY2" fmla="*/ 0 h 433582"/>
                    <a:gd name="connsiteX3" fmla="*/ 640080 w 640080"/>
                    <a:gd name="connsiteY3" fmla="*/ 18067 h 433582"/>
                    <a:gd name="connsiteX4" fmla="*/ 640080 w 640080"/>
                    <a:gd name="connsiteY4" fmla="*/ 415515 h 433582"/>
                    <a:gd name="connsiteX5" fmla="*/ 622013 w 640080"/>
                    <a:gd name="connsiteY5" fmla="*/ 433582 h 433582"/>
                    <a:gd name="connsiteX6" fmla="*/ 18067 w 640080"/>
                    <a:gd name="connsiteY6" fmla="*/ 433582 h 433582"/>
                    <a:gd name="connsiteX7" fmla="*/ 0 w 640080"/>
                    <a:gd name="connsiteY7" fmla="*/ 415515 h 433582"/>
                    <a:gd name="connsiteX8" fmla="*/ 0 w 640080"/>
                    <a:gd name="connsiteY8" fmla="*/ 18067 h 433582"/>
                    <a:gd name="connsiteX0" fmla="*/ 18067 w 640080"/>
                    <a:gd name="connsiteY0" fmla="*/ 433582 h 525022"/>
                    <a:gd name="connsiteX1" fmla="*/ 0 w 640080"/>
                    <a:gd name="connsiteY1" fmla="*/ 415515 h 525022"/>
                    <a:gd name="connsiteX2" fmla="*/ 0 w 640080"/>
                    <a:gd name="connsiteY2" fmla="*/ 18067 h 525022"/>
                    <a:gd name="connsiteX3" fmla="*/ 18067 w 640080"/>
                    <a:gd name="connsiteY3" fmla="*/ 0 h 525022"/>
                    <a:gd name="connsiteX4" fmla="*/ 622013 w 640080"/>
                    <a:gd name="connsiteY4" fmla="*/ 0 h 525022"/>
                    <a:gd name="connsiteX5" fmla="*/ 640080 w 640080"/>
                    <a:gd name="connsiteY5" fmla="*/ 18067 h 525022"/>
                    <a:gd name="connsiteX6" fmla="*/ 640080 w 640080"/>
                    <a:gd name="connsiteY6" fmla="*/ 415515 h 525022"/>
                    <a:gd name="connsiteX7" fmla="*/ 622013 w 640080"/>
                    <a:gd name="connsiteY7" fmla="*/ 433582 h 525022"/>
                    <a:gd name="connsiteX8" fmla="*/ 109507 w 640080"/>
                    <a:gd name="connsiteY8" fmla="*/ 525022 h 525022"/>
                    <a:gd name="connsiteX0" fmla="*/ 18067 w 640080"/>
                    <a:gd name="connsiteY0" fmla="*/ 433582 h 433582"/>
                    <a:gd name="connsiteX1" fmla="*/ 0 w 640080"/>
                    <a:gd name="connsiteY1" fmla="*/ 415515 h 433582"/>
                    <a:gd name="connsiteX2" fmla="*/ 0 w 640080"/>
                    <a:gd name="connsiteY2" fmla="*/ 18067 h 433582"/>
                    <a:gd name="connsiteX3" fmla="*/ 18067 w 640080"/>
                    <a:gd name="connsiteY3" fmla="*/ 0 h 433582"/>
                    <a:gd name="connsiteX4" fmla="*/ 622013 w 640080"/>
                    <a:gd name="connsiteY4" fmla="*/ 0 h 433582"/>
                    <a:gd name="connsiteX5" fmla="*/ 640080 w 640080"/>
                    <a:gd name="connsiteY5" fmla="*/ 18067 h 433582"/>
                    <a:gd name="connsiteX6" fmla="*/ 640080 w 640080"/>
                    <a:gd name="connsiteY6" fmla="*/ 415515 h 433582"/>
                    <a:gd name="connsiteX7" fmla="*/ 622013 w 640080"/>
                    <a:gd name="connsiteY7" fmla="*/ 433582 h 433582"/>
                    <a:gd name="connsiteX0" fmla="*/ 0 w 640080"/>
                    <a:gd name="connsiteY0" fmla="*/ 415515 h 433582"/>
                    <a:gd name="connsiteX1" fmla="*/ 0 w 640080"/>
                    <a:gd name="connsiteY1" fmla="*/ 18067 h 433582"/>
                    <a:gd name="connsiteX2" fmla="*/ 18067 w 640080"/>
                    <a:gd name="connsiteY2" fmla="*/ 0 h 433582"/>
                    <a:gd name="connsiteX3" fmla="*/ 622013 w 640080"/>
                    <a:gd name="connsiteY3" fmla="*/ 0 h 433582"/>
                    <a:gd name="connsiteX4" fmla="*/ 640080 w 640080"/>
                    <a:gd name="connsiteY4" fmla="*/ 18067 h 433582"/>
                    <a:gd name="connsiteX5" fmla="*/ 640080 w 640080"/>
                    <a:gd name="connsiteY5" fmla="*/ 415515 h 433582"/>
                    <a:gd name="connsiteX6" fmla="*/ 622013 w 640080"/>
                    <a:gd name="connsiteY6" fmla="*/ 433582 h 433582"/>
                    <a:gd name="connsiteX0" fmla="*/ 0 w 640080"/>
                    <a:gd name="connsiteY0" fmla="*/ 415515 h 415515"/>
                    <a:gd name="connsiteX1" fmla="*/ 0 w 640080"/>
                    <a:gd name="connsiteY1" fmla="*/ 18067 h 415515"/>
                    <a:gd name="connsiteX2" fmla="*/ 18067 w 640080"/>
                    <a:gd name="connsiteY2" fmla="*/ 0 h 415515"/>
                    <a:gd name="connsiteX3" fmla="*/ 622013 w 640080"/>
                    <a:gd name="connsiteY3" fmla="*/ 0 h 415515"/>
                    <a:gd name="connsiteX4" fmla="*/ 640080 w 640080"/>
                    <a:gd name="connsiteY4" fmla="*/ 18067 h 415515"/>
                    <a:gd name="connsiteX5" fmla="*/ 640080 w 640080"/>
                    <a:gd name="connsiteY5" fmla="*/ 415515 h 41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415515">
                      <a:moveTo>
                        <a:pt x="0" y="415515"/>
                      </a:moveTo>
                      <a:lnTo>
                        <a:pt x="0" y="18067"/>
                      </a:lnTo>
                      <a:cubicBezTo>
                        <a:pt x="0" y="8089"/>
                        <a:pt x="8089" y="0"/>
                        <a:pt x="18067" y="0"/>
                      </a:cubicBezTo>
                      <a:lnTo>
                        <a:pt x="622013" y="0"/>
                      </a:lnTo>
                      <a:cubicBezTo>
                        <a:pt x="631991" y="0"/>
                        <a:pt x="640080" y="8089"/>
                        <a:pt x="640080" y="18067"/>
                      </a:cubicBezTo>
                      <a:lnTo>
                        <a:pt x="640080" y="415515"/>
                      </a:lnTo>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9" name="Trapezoid 958">
                  <a:extLst>
                    <a:ext uri="{FF2B5EF4-FFF2-40B4-BE49-F238E27FC236}">
                      <a16:creationId xmlns:a16="http://schemas.microsoft.com/office/drawing/2014/main" id="{7A567329-90C0-4913-A775-631BD712161B}"/>
                    </a:ext>
                  </a:extLst>
                </p:cNvPr>
                <p:cNvSpPr/>
                <p:nvPr/>
              </p:nvSpPr>
              <p:spPr bwMode="auto">
                <a:xfrm>
                  <a:off x="-802448" y="5139913"/>
                  <a:ext cx="914400" cy="207725"/>
                </a:xfrm>
                <a:prstGeom prst="trapezoid">
                  <a:avLst>
                    <a:gd name="adj" fmla="val 66716"/>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0" name="Trapezoid 218">
                  <a:extLst>
                    <a:ext uri="{FF2B5EF4-FFF2-40B4-BE49-F238E27FC236}">
                      <a16:creationId xmlns:a16="http://schemas.microsoft.com/office/drawing/2014/main" id="{1F4EB6A3-FA95-4006-A5A4-7867741900AE}"/>
                    </a:ext>
                  </a:extLst>
                </p:cNvPr>
                <p:cNvSpPr/>
                <p:nvPr/>
              </p:nvSpPr>
              <p:spPr bwMode="auto">
                <a:xfrm>
                  <a:off x="-501901" y="5274945"/>
                  <a:ext cx="313306" cy="69888"/>
                </a:xfrm>
                <a:custGeom>
                  <a:avLst/>
                  <a:gdLst>
                    <a:gd name="connsiteX0" fmla="*/ 0 w 313306"/>
                    <a:gd name="connsiteY0" fmla="*/ 69888 h 69888"/>
                    <a:gd name="connsiteX1" fmla="*/ 46626 w 313306"/>
                    <a:gd name="connsiteY1" fmla="*/ 0 h 69888"/>
                    <a:gd name="connsiteX2" fmla="*/ 266680 w 313306"/>
                    <a:gd name="connsiteY2" fmla="*/ 0 h 69888"/>
                    <a:gd name="connsiteX3" fmla="*/ 313306 w 313306"/>
                    <a:gd name="connsiteY3" fmla="*/ 69888 h 69888"/>
                    <a:gd name="connsiteX4" fmla="*/ 0 w 313306"/>
                    <a:gd name="connsiteY4" fmla="*/ 69888 h 69888"/>
                    <a:gd name="connsiteX0" fmla="*/ 0 w 313306"/>
                    <a:gd name="connsiteY0" fmla="*/ 69888 h 161328"/>
                    <a:gd name="connsiteX1" fmla="*/ 46626 w 313306"/>
                    <a:gd name="connsiteY1" fmla="*/ 0 h 161328"/>
                    <a:gd name="connsiteX2" fmla="*/ 266680 w 313306"/>
                    <a:gd name="connsiteY2" fmla="*/ 0 h 161328"/>
                    <a:gd name="connsiteX3" fmla="*/ 313306 w 313306"/>
                    <a:gd name="connsiteY3" fmla="*/ 69888 h 161328"/>
                    <a:gd name="connsiteX4" fmla="*/ 91440 w 313306"/>
                    <a:gd name="connsiteY4" fmla="*/ 161328 h 161328"/>
                    <a:gd name="connsiteX0" fmla="*/ 0 w 313306"/>
                    <a:gd name="connsiteY0" fmla="*/ 69888 h 69888"/>
                    <a:gd name="connsiteX1" fmla="*/ 46626 w 313306"/>
                    <a:gd name="connsiteY1" fmla="*/ 0 h 69888"/>
                    <a:gd name="connsiteX2" fmla="*/ 266680 w 313306"/>
                    <a:gd name="connsiteY2" fmla="*/ 0 h 69888"/>
                    <a:gd name="connsiteX3" fmla="*/ 313306 w 313306"/>
                    <a:gd name="connsiteY3" fmla="*/ 69888 h 69888"/>
                  </a:gdLst>
                  <a:ahLst/>
                  <a:cxnLst>
                    <a:cxn ang="0">
                      <a:pos x="connsiteX0" y="connsiteY0"/>
                    </a:cxn>
                    <a:cxn ang="0">
                      <a:pos x="connsiteX1" y="connsiteY1"/>
                    </a:cxn>
                    <a:cxn ang="0">
                      <a:pos x="connsiteX2" y="connsiteY2"/>
                    </a:cxn>
                    <a:cxn ang="0">
                      <a:pos x="connsiteX3" y="connsiteY3"/>
                    </a:cxn>
                  </a:cxnLst>
                  <a:rect l="l" t="t" r="r" b="b"/>
                  <a:pathLst>
                    <a:path w="313306" h="69888">
                      <a:moveTo>
                        <a:pt x="0" y="69888"/>
                      </a:moveTo>
                      <a:lnTo>
                        <a:pt x="46626" y="0"/>
                      </a:lnTo>
                      <a:lnTo>
                        <a:pt x="266680" y="0"/>
                      </a:lnTo>
                      <a:lnTo>
                        <a:pt x="313306" y="69888"/>
                      </a:lnTo>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67" name="Oval 966">
                <a:extLst>
                  <a:ext uri="{FF2B5EF4-FFF2-40B4-BE49-F238E27FC236}">
                    <a16:creationId xmlns:a16="http://schemas.microsoft.com/office/drawing/2014/main" id="{622DF327-40BB-4DB1-8DB6-3C8DD4776326}"/>
                  </a:ext>
                </a:extLst>
              </p:cNvPr>
              <p:cNvSpPr/>
              <p:nvPr/>
            </p:nvSpPr>
            <p:spPr bwMode="auto">
              <a:xfrm>
                <a:off x="2805285" y="3643423"/>
                <a:ext cx="49267" cy="49267"/>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8" name="check" title="Icon of a checkmark">
                <a:extLst>
                  <a:ext uri="{FF2B5EF4-FFF2-40B4-BE49-F238E27FC236}">
                    <a16:creationId xmlns:a16="http://schemas.microsoft.com/office/drawing/2014/main" id="{84025C9A-FC2C-4C60-B55E-EB8277736B33}"/>
                  </a:ext>
                </a:extLst>
              </p:cNvPr>
              <p:cNvSpPr>
                <a:spLocks noChangeAspect="1"/>
              </p:cNvSpPr>
              <p:nvPr/>
            </p:nvSpPr>
            <p:spPr bwMode="auto">
              <a:xfrm>
                <a:off x="2814861" y="3659077"/>
                <a:ext cx="30115" cy="2126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49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0A564EB1-8556-43CD-97C5-71D623875150}"/>
                </a:ext>
              </a:extLst>
            </p:cNvPr>
            <p:cNvGrpSpPr/>
            <p:nvPr/>
          </p:nvGrpSpPr>
          <p:grpSpPr>
            <a:xfrm>
              <a:off x="2613328" y="3870046"/>
              <a:ext cx="165082" cy="112516"/>
              <a:chOff x="2750227" y="3819465"/>
              <a:chExt cx="165082" cy="112516"/>
            </a:xfrm>
          </p:grpSpPr>
          <p:grpSp>
            <p:nvGrpSpPr>
              <p:cNvPr id="936" name="Group 935">
                <a:extLst>
                  <a:ext uri="{FF2B5EF4-FFF2-40B4-BE49-F238E27FC236}">
                    <a16:creationId xmlns:a16="http://schemas.microsoft.com/office/drawing/2014/main" id="{0AEB021D-6B1F-4387-9B8C-DEE9C1C97617}"/>
                  </a:ext>
                </a:extLst>
              </p:cNvPr>
              <p:cNvGrpSpPr/>
              <p:nvPr/>
            </p:nvGrpSpPr>
            <p:grpSpPr>
              <a:xfrm>
                <a:off x="2750227" y="3819465"/>
                <a:ext cx="165082" cy="112516"/>
                <a:chOff x="-802448" y="4724399"/>
                <a:chExt cx="914400" cy="623239"/>
              </a:xfrm>
            </p:grpSpPr>
            <p:sp>
              <p:nvSpPr>
                <p:cNvPr id="937" name="Rectangle: Rounded Corners 13">
                  <a:extLst>
                    <a:ext uri="{FF2B5EF4-FFF2-40B4-BE49-F238E27FC236}">
                      <a16:creationId xmlns:a16="http://schemas.microsoft.com/office/drawing/2014/main" id="{27CF188D-0E85-496C-95C0-05A55B635DAC}"/>
                    </a:ext>
                  </a:extLst>
                </p:cNvPr>
                <p:cNvSpPr/>
                <p:nvPr/>
              </p:nvSpPr>
              <p:spPr bwMode="auto">
                <a:xfrm>
                  <a:off x="-665288" y="4724399"/>
                  <a:ext cx="640080" cy="415515"/>
                </a:xfrm>
                <a:custGeom>
                  <a:avLst/>
                  <a:gdLst>
                    <a:gd name="connsiteX0" fmla="*/ 0 w 640080"/>
                    <a:gd name="connsiteY0" fmla="*/ 18067 h 433582"/>
                    <a:gd name="connsiteX1" fmla="*/ 18067 w 640080"/>
                    <a:gd name="connsiteY1" fmla="*/ 0 h 433582"/>
                    <a:gd name="connsiteX2" fmla="*/ 622013 w 640080"/>
                    <a:gd name="connsiteY2" fmla="*/ 0 h 433582"/>
                    <a:gd name="connsiteX3" fmla="*/ 640080 w 640080"/>
                    <a:gd name="connsiteY3" fmla="*/ 18067 h 433582"/>
                    <a:gd name="connsiteX4" fmla="*/ 640080 w 640080"/>
                    <a:gd name="connsiteY4" fmla="*/ 415515 h 433582"/>
                    <a:gd name="connsiteX5" fmla="*/ 622013 w 640080"/>
                    <a:gd name="connsiteY5" fmla="*/ 433582 h 433582"/>
                    <a:gd name="connsiteX6" fmla="*/ 18067 w 640080"/>
                    <a:gd name="connsiteY6" fmla="*/ 433582 h 433582"/>
                    <a:gd name="connsiteX7" fmla="*/ 0 w 640080"/>
                    <a:gd name="connsiteY7" fmla="*/ 415515 h 433582"/>
                    <a:gd name="connsiteX8" fmla="*/ 0 w 640080"/>
                    <a:gd name="connsiteY8" fmla="*/ 18067 h 433582"/>
                    <a:gd name="connsiteX0" fmla="*/ 18067 w 640080"/>
                    <a:gd name="connsiteY0" fmla="*/ 433582 h 525022"/>
                    <a:gd name="connsiteX1" fmla="*/ 0 w 640080"/>
                    <a:gd name="connsiteY1" fmla="*/ 415515 h 525022"/>
                    <a:gd name="connsiteX2" fmla="*/ 0 w 640080"/>
                    <a:gd name="connsiteY2" fmla="*/ 18067 h 525022"/>
                    <a:gd name="connsiteX3" fmla="*/ 18067 w 640080"/>
                    <a:gd name="connsiteY3" fmla="*/ 0 h 525022"/>
                    <a:gd name="connsiteX4" fmla="*/ 622013 w 640080"/>
                    <a:gd name="connsiteY4" fmla="*/ 0 h 525022"/>
                    <a:gd name="connsiteX5" fmla="*/ 640080 w 640080"/>
                    <a:gd name="connsiteY5" fmla="*/ 18067 h 525022"/>
                    <a:gd name="connsiteX6" fmla="*/ 640080 w 640080"/>
                    <a:gd name="connsiteY6" fmla="*/ 415515 h 525022"/>
                    <a:gd name="connsiteX7" fmla="*/ 622013 w 640080"/>
                    <a:gd name="connsiteY7" fmla="*/ 433582 h 525022"/>
                    <a:gd name="connsiteX8" fmla="*/ 109507 w 640080"/>
                    <a:gd name="connsiteY8" fmla="*/ 525022 h 525022"/>
                    <a:gd name="connsiteX0" fmla="*/ 18067 w 640080"/>
                    <a:gd name="connsiteY0" fmla="*/ 433582 h 433582"/>
                    <a:gd name="connsiteX1" fmla="*/ 0 w 640080"/>
                    <a:gd name="connsiteY1" fmla="*/ 415515 h 433582"/>
                    <a:gd name="connsiteX2" fmla="*/ 0 w 640080"/>
                    <a:gd name="connsiteY2" fmla="*/ 18067 h 433582"/>
                    <a:gd name="connsiteX3" fmla="*/ 18067 w 640080"/>
                    <a:gd name="connsiteY3" fmla="*/ 0 h 433582"/>
                    <a:gd name="connsiteX4" fmla="*/ 622013 w 640080"/>
                    <a:gd name="connsiteY4" fmla="*/ 0 h 433582"/>
                    <a:gd name="connsiteX5" fmla="*/ 640080 w 640080"/>
                    <a:gd name="connsiteY5" fmla="*/ 18067 h 433582"/>
                    <a:gd name="connsiteX6" fmla="*/ 640080 w 640080"/>
                    <a:gd name="connsiteY6" fmla="*/ 415515 h 433582"/>
                    <a:gd name="connsiteX7" fmla="*/ 622013 w 640080"/>
                    <a:gd name="connsiteY7" fmla="*/ 433582 h 433582"/>
                    <a:gd name="connsiteX0" fmla="*/ 0 w 640080"/>
                    <a:gd name="connsiteY0" fmla="*/ 415515 h 433582"/>
                    <a:gd name="connsiteX1" fmla="*/ 0 w 640080"/>
                    <a:gd name="connsiteY1" fmla="*/ 18067 h 433582"/>
                    <a:gd name="connsiteX2" fmla="*/ 18067 w 640080"/>
                    <a:gd name="connsiteY2" fmla="*/ 0 h 433582"/>
                    <a:gd name="connsiteX3" fmla="*/ 622013 w 640080"/>
                    <a:gd name="connsiteY3" fmla="*/ 0 h 433582"/>
                    <a:gd name="connsiteX4" fmla="*/ 640080 w 640080"/>
                    <a:gd name="connsiteY4" fmla="*/ 18067 h 433582"/>
                    <a:gd name="connsiteX5" fmla="*/ 640080 w 640080"/>
                    <a:gd name="connsiteY5" fmla="*/ 415515 h 433582"/>
                    <a:gd name="connsiteX6" fmla="*/ 622013 w 640080"/>
                    <a:gd name="connsiteY6" fmla="*/ 433582 h 433582"/>
                    <a:gd name="connsiteX0" fmla="*/ 0 w 640080"/>
                    <a:gd name="connsiteY0" fmla="*/ 415515 h 415515"/>
                    <a:gd name="connsiteX1" fmla="*/ 0 w 640080"/>
                    <a:gd name="connsiteY1" fmla="*/ 18067 h 415515"/>
                    <a:gd name="connsiteX2" fmla="*/ 18067 w 640080"/>
                    <a:gd name="connsiteY2" fmla="*/ 0 h 415515"/>
                    <a:gd name="connsiteX3" fmla="*/ 622013 w 640080"/>
                    <a:gd name="connsiteY3" fmla="*/ 0 h 415515"/>
                    <a:gd name="connsiteX4" fmla="*/ 640080 w 640080"/>
                    <a:gd name="connsiteY4" fmla="*/ 18067 h 415515"/>
                    <a:gd name="connsiteX5" fmla="*/ 640080 w 640080"/>
                    <a:gd name="connsiteY5" fmla="*/ 415515 h 41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415515">
                      <a:moveTo>
                        <a:pt x="0" y="415515"/>
                      </a:moveTo>
                      <a:lnTo>
                        <a:pt x="0" y="18067"/>
                      </a:lnTo>
                      <a:cubicBezTo>
                        <a:pt x="0" y="8089"/>
                        <a:pt x="8089" y="0"/>
                        <a:pt x="18067" y="0"/>
                      </a:cubicBezTo>
                      <a:lnTo>
                        <a:pt x="622013" y="0"/>
                      </a:lnTo>
                      <a:cubicBezTo>
                        <a:pt x="631991" y="0"/>
                        <a:pt x="640080" y="8089"/>
                        <a:pt x="640080" y="18067"/>
                      </a:cubicBezTo>
                      <a:lnTo>
                        <a:pt x="640080" y="415515"/>
                      </a:lnTo>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8" name="Trapezoid 937">
                  <a:extLst>
                    <a:ext uri="{FF2B5EF4-FFF2-40B4-BE49-F238E27FC236}">
                      <a16:creationId xmlns:a16="http://schemas.microsoft.com/office/drawing/2014/main" id="{CD1B341F-EB42-4074-969B-3504DB723FFD}"/>
                    </a:ext>
                  </a:extLst>
                </p:cNvPr>
                <p:cNvSpPr/>
                <p:nvPr/>
              </p:nvSpPr>
              <p:spPr bwMode="auto">
                <a:xfrm>
                  <a:off x="-802448" y="5139913"/>
                  <a:ext cx="914400" cy="207725"/>
                </a:xfrm>
                <a:prstGeom prst="trapezoid">
                  <a:avLst>
                    <a:gd name="adj" fmla="val 66716"/>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9" name="Trapezoid 218">
                  <a:extLst>
                    <a:ext uri="{FF2B5EF4-FFF2-40B4-BE49-F238E27FC236}">
                      <a16:creationId xmlns:a16="http://schemas.microsoft.com/office/drawing/2014/main" id="{D4BBBEDA-F74B-475D-813A-B8F45CFC16AA}"/>
                    </a:ext>
                  </a:extLst>
                </p:cNvPr>
                <p:cNvSpPr/>
                <p:nvPr/>
              </p:nvSpPr>
              <p:spPr bwMode="auto">
                <a:xfrm>
                  <a:off x="-501901" y="5274945"/>
                  <a:ext cx="313306" cy="69888"/>
                </a:xfrm>
                <a:custGeom>
                  <a:avLst/>
                  <a:gdLst>
                    <a:gd name="connsiteX0" fmla="*/ 0 w 313306"/>
                    <a:gd name="connsiteY0" fmla="*/ 69888 h 69888"/>
                    <a:gd name="connsiteX1" fmla="*/ 46626 w 313306"/>
                    <a:gd name="connsiteY1" fmla="*/ 0 h 69888"/>
                    <a:gd name="connsiteX2" fmla="*/ 266680 w 313306"/>
                    <a:gd name="connsiteY2" fmla="*/ 0 h 69888"/>
                    <a:gd name="connsiteX3" fmla="*/ 313306 w 313306"/>
                    <a:gd name="connsiteY3" fmla="*/ 69888 h 69888"/>
                    <a:gd name="connsiteX4" fmla="*/ 0 w 313306"/>
                    <a:gd name="connsiteY4" fmla="*/ 69888 h 69888"/>
                    <a:gd name="connsiteX0" fmla="*/ 0 w 313306"/>
                    <a:gd name="connsiteY0" fmla="*/ 69888 h 161328"/>
                    <a:gd name="connsiteX1" fmla="*/ 46626 w 313306"/>
                    <a:gd name="connsiteY1" fmla="*/ 0 h 161328"/>
                    <a:gd name="connsiteX2" fmla="*/ 266680 w 313306"/>
                    <a:gd name="connsiteY2" fmla="*/ 0 h 161328"/>
                    <a:gd name="connsiteX3" fmla="*/ 313306 w 313306"/>
                    <a:gd name="connsiteY3" fmla="*/ 69888 h 161328"/>
                    <a:gd name="connsiteX4" fmla="*/ 91440 w 313306"/>
                    <a:gd name="connsiteY4" fmla="*/ 161328 h 161328"/>
                    <a:gd name="connsiteX0" fmla="*/ 0 w 313306"/>
                    <a:gd name="connsiteY0" fmla="*/ 69888 h 69888"/>
                    <a:gd name="connsiteX1" fmla="*/ 46626 w 313306"/>
                    <a:gd name="connsiteY1" fmla="*/ 0 h 69888"/>
                    <a:gd name="connsiteX2" fmla="*/ 266680 w 313306"/>
                    <a:gd name="connsiteY2" fmla="*/ 0 h 69888"/>
                    <a:gd name="connsiteX3" fmla="*/ 313306 w 313306"/>
                    <a:gd name="connsiteY3" fmla="*/ 69888 h 69888"/>
                  </a:gdLst>
                  <a:ahLst/>
                  <a:cxnLst>
                    <a:cxn ang="0">
                      <a:pos x="connsiteX0" y="connsiteY0"/>
                    </a:cxn>
                    <a:cxn ang="0">
                      <a:pos x="connsiteX1" y="connsiteY1"/>
                    </a:cxn>
                    <a:cxn ang="0">
                      <a:pos x="connsiteX2" y="connsiteY2"/>
                    </a:cxn>
                    <a:cxn ang="0">
                      <a:pos x="connsiteX3" y="connsiteY3"/>
                    </a:cxn>
                  </a:cxnLst>
                  <a:rect l="l" t="t" r="r" b="b"/>
                  <a:pathLst>
                    <a:path w="313306" h="69888">
                      <a:moveTo>
                        <a:pt x="0" y="69888"/>
                      </a:moveTo>
                      <a:lnTo>
                        <a:pt x="46626" y="0"/>
                      </a:lnTo>
                      <a:lnTo>
                        <a:pt x="266680" y="0"/>
                      </a:lnTo>
                      <a:lnTo>
                        <a:pt x="313306" y="69888"/>
                      </a:lnTo>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69" name="Oval 968">
                <a:extLst>
                  <a:ext uri="{FF2B5EF4-FFF2-40B4-BE49-F238E27FC236}">
                    <a16:creationId xmlns:a16="http://schemas.microsoft.com/office/drawing/2014/main" id="{A2E78413-C4A3-4C1D-B26E-0A79F44E7874}"/>
                  </a:ext>
                </a:extLst>
              </p:cNvPr>
              <p:cNvSpPr/>
              <p:nvPr/>
            </p:nvSpPr>
            <p:spPr bwMode="auto">
              <a:xfrm>
                <a:off x="2805285" y="3830748"/>
                <a:ext cx="49267" cy="49267"/>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0" name="check" title="Icon of a checkmark">
                <a:extLst>
                  <a:ext uri="{FF2B5EF4-FFF2-40B4-BE49-F238E27FC236}">
                    <a16:creationId xmlns:a16="http://schemas.microsoft.com/office/drawing/2014/main" id="{F5FBF82D-9612-432E-92FB-7834381B3C7B}"/>
                  </a:ext>
                </a:extLst>
              </p:cNvPr>
              <p:cNvSpPr>
                <a:spLocks noChangeAspect="1"/>
              </p:cNvSpPr>
              <p:nvPr/>
            </p:nvSpPr>
            <p:spPr bwMode="auto">
              <a:xfrm>
                <a:off x="2814861" y="3846402"/>
                <a:ext cx="30115" cy="2126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49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376" name="Group 1375">
              <a:extLst>
                <a:ext uri="{FF2B5EF4-FFF2-40B4-BE49-F238E27FC236}">
                  <a16:creationId xmlns:a16="http://schemas.microsoft.com/office/drawing/2014/main" id="{72C009B3-7629-4EC2-AC9E-D6E8D163BB6A}"/>
                </a:ext>
              </a:extLst>
            </p:cNvPr>
            <p:cNvGrpSpPr/>
            <p:nvPr/>
          </p:nvGrpSpPr>
          <p:grpSpPr>
            <a:xfrm>
              <a:off x="2613328" y="4076767"/>
              <a:ext cx="165082" cy="110154"/>
              <a:chOff x="2762718" y="4011898"/>
              <a:chExt cx="165082" cy="110154"/>
            </a:xfrm>
          </p:grpSpPr>
          <p:sp>
            <p:nvSpPr>
              <p:cNvPr id="951" name="Laptop_E770" title="Icon of a laptop">
                <a:extLst>
                  <a:ext uri="{FF2B5EF4-FFF2-40B4-BE49-F238E27FC236}">
                    <a16:creationId xmlns:a16="http://schemas.microsoft.com/office/drawing/2014/main" id="{F5E7E005-BBE5-4125-8972-53348A1C037F}"/>
                  </a:ext>
                </a:extLst>
              </p:cNvPr>
              <p:cNvSpPr>
                <a:spLocks noChangeAspect="1" noEditPoints="1"/>
              </p:cNvSpPr>
              <p:nvPr/>
            </p:nvSpPr>
            <p:spPr bwMode="auto">
              <a:xfrm>
                <a:off x="2762718" y="4011898"/>
                <a:ext cx="165082" cy="11015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3" name="Oval 982">
                <a:extLst>
                  <a:ext uri="{FF2B5EF4-FFF2-40B4-BE49-F238E27FC236}">
                    <a16:creationId xmlns:a16="http://schemas.microsoft.com/office/drawing/2014/main" id="{06E5C7A3-82F4-4C67-ACB0-E5B7BAAD7999}"/>
                  </a:ext>
                </a:extLst>
              </p:cNvPr>
              <p:cNvSpPr/>
              <p:nvPr/>
            </p:nvSpPr>
            <p:spPr bwMode="auto">
              <a:xfrm>
                <a:off x="2821160" y="4026011"/>
                <a:ext cx="49267" cy="49267"/>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4" name="check" title="Icon of a checkmark">
                <a:extLst>
                  <a:ext uri="{FF2B5EF4-FFF2-40B4-BE49-F238E27FC236}">
                    <a16:creationId xmlns:a16="http://schemas.microsoft.com/office/drawing/2014/main" id="{68B02713-E5EF-46FB-881A-FBA6D6FE229C}"/>
                  </a:ext>
                </a:extLst>
              </p:cNvPr>
              <p:cNvSpPr>
                <a:spLocks noChangeAspect="1"/>
              </p:cNvSpPr>
              <p:nvPr/>
            </p:nvSpPr>
            <p:spPr bwMode="auto">
              <a:xfrm>
                <a:off x="2830736" y="4041665"/>
                <a:ext cx="30115" cy="2126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49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985" name="Rectangle 984">
              <a:extLst>
                <a:ext uri="{FF2B5EF4-FFF2-40B4-BE49-F238E27FC236}">
                  <a16:creationId xmlns:a16="http://schemas.microsoft.com/office/drawing/2014/main" id="{D369D79A-BEEE-4507-A6E7-30842900FF02}"/>
                </a:ext>
              </a:extLst>
            </p:cNvPr>
            <p:cNvSpPr/>
            <p:nvPr/>
          </p:nvSpPr>
          <p:spPr bwMode="auto">
            <a:xfrm>
              <a:off x="1758827" y="3622456"/>
              <a:ext cx="1057275" cy="604838"/>
            </a:xfrm>
            <a:prstGeom prst="rect">
              <a:avLst/>
            </a:prstGeom>
            <a:no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6" name="Laptop_E770" title="Icon of a laptop">
              <a:extLst>
                <a:ext uri="{FF2B5EF4-FFF2-40B4-BE49-F238E27FC236}">
                  <a16:creationId xmlns:a16="http://schemas.microsoft.com/office/drawing/2014/main" id="{52E0648B-E1EB-4B06-9BB0-AA4EEDAC8469}"/>
                </a:ext>
              </a:extLst>
            </p:cNvPr>
            <p:cNvSpPr>
              <a:spLocks noChangeAspect="1" noEditPoints="1"/>
            </p:cNvSpPr>
            <p:nvPr/>
          </p:nvSpPr>
          <p:spPr bwMode="auto">
            <a:xfrm>
              <a:off x="2885712" y="4689842"/>
              <a:ext cx="165082" cy="11015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7" name="Laptop_E770" title="Icon of a laptop">
              <a:extLst>
                <a:ext uri="{FF2B5EF4-FFF2-40B4-BE49-F238E27FC236}">
                  <a16:creationId xmlns:a16="http://schemas.microsoft.com/office/drawing/2014/main" id="{3C80B83D-75BD-41AE-8232-549FD7DBBFF3}"/>
                </a:ext>
              </a:extLst>
            </p:cNvPr>
            <p:cNvSpPr>
              <a:spLocks noChangeAspect="1" noEditPoints="1"/>
            </p:cNvSpPr>
            <p:nvPr/>
          </p:nvSpPr>
          <p:spPr bwMode="auto">
            <a:xfrm>
              <a:off x="2885712" y="4281125"/>
              <a:ext cx="165082" cy="11015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078" name="Group 1077">
              <a:extLst>
                <a:ext uri="{FF2B5EF4-FFF2-40B4-BE49-F238E27FC236}">
                  <a16:creationId xmlns:a16="http://schemas.microsoft.com/office/drawing/2014/main" id="{F98BCE4F-81AB-481D-AF8B-F485601F7FE5}"/>
                </a:ext>
              </a:extLst>
            </p:cNvPr>
            <p:cNvGrpSpPr/>
            <p:nvPr/>
          </p:nvGrpSpPr>
          <p:grpSpPr>
            <a:xfrm>
              <a:off x="2885712" y="4483124"/>
              <a:ext cx="165082" cy="112516"/>
              <a:chOff x="-802448" y="4724399"/>
              <a:chExt cx="914400" cy="623239"/>
            </a:xfrm>
          </p:grpSpPr>
          <p:sp>
            <p:nvSpPr>
              <p:cNvPr id="1085" name="Rectangle: Rounded Corners 13">
                <a:extLst>
                  <a:ext uri="{FF2B5EF4-FFF2-40B4-BE49-F238E27FC236}">
                    <a16:creationId xmlns:a16="http://schemas.microsoft.com/office/drawing/2014/main" id="{9CCC05D5-EDCA-4EDE-A626-4CE857A2562C}"/>
                  </a:ext>
                </a:extLst>
              </p:cNvPr>
              <p:cNvSpPr/>
              <p:nvPr/>
            </p:nvSpPr>
            <p:spPr bwMode="auto">
              <a:xfrm>
                <a:off x="-665288" y="4724399"/>
                <a:ext cx="640080" cy="415515"/>
              </a:xfrm>
              <a:custGeom>
                <a:avLst/>
                <a:gdLst>
                  <a:gd name="connsiteX0" fmla="*/ 0 w 640080"/>
                  <a:gd name="connsiteY0" fmla="*/ 18067 h 433582"/>
                  <a:gd name="connsiteX1" fmla="*/ 18067 w 640080"/>
                  <a:gd name="connsiteY1" fmla="*/ 0 h 433582"/>
                  <a:gd name="connsiteX2" fmla="*/ 622013 w 640080"/>
                  <a:gd name="connsiteY2" fmla="*/ 0 h 433582"/>
                  <a:gd name="connsiteX3" fmla="*/ 640080 w 640080"/>
                  <a:gd name="connsiteY3" fmla="*/ 18067 h 433582"/>
                  <a:gd name="connsiteX4" fmla="*/ 640080 w 640080"/>
                  <a:gd name="connsiteY4" fmla="*/ 415515 h 433582"/>
                  <a:gd name="connsiteX5" fmla="*/ 622013 w 640080"/>
                  <a:gd name="connsiteY5" fmla="*/ 433582 h 433582"/>
                  <a:gd name="connsiteX6" fmla="*/ 18067 w 640080"/>
                  <a:gd name="connsiteY6" fmla="*/ 433582 h 433582"/>
                  <a:gd name="connsiteX7" fmla="*/ 0 w 640080"/>
                  <a:gd name="connsiteY7" fmla="*/ 415515 h 433582"/>
                  <a:gd name="connsiteX8" fmla="*/ 0 w 640080"/>
                  <a:gd name="connsiteY8" fmla="*/ 18067 h 433582"/>
                  <a:gd name="connsiteX0" fmla="*/ 18067 w 640080"/>
                  <a:gd name="connsiteY0" fmla="*/ 433582 h 525022"/>
                  <a:gd name="connsiteX1" fmla="*/ 0 w 640080"/>
                  <a:gd name="connsiteY1" fmla="*/ 415515 h 525022"/>
                  <a:gd name="connsiteX2" fmla="*/ 0 w 640080"/>
                  <a:gd name="connsiteY2" fmla="*/ 18067 h 525022"/>
                  <a:gd name="connsiteX3" fmla="*/ 18067 w 640080"/>
                  <a:gd name="connsiteY3" fmla="*/ 0 h 525022"/>
                  <a:gd name="connsiteX4" fmla="*/ 622013 w 640080"/>
                  <a:gd name="connsiteY4" fmla="*/ 0 h 525022"/>
                  <a:gd name="connsiteX5" fmla="*/ 640080 w 640080"/>
                  <a:gd name="connsiteY5" fmla="*/ 18067 h 525022"/>
                  <a:gd name="connsiteX6" fmla="*/ 640080 w 640080"/>
                  <a:gd name="connsiteY6" fmla="*/ 415515 h 525022"/>
                  <a:gd name="connsiteX7" fmla="*/ 622013 w 640080"/>
                  <a:gd name="connsiteY7" fmla="*/ 433582 h 525022"/>
                  <a:gd name="connsiteX8" fmla="*/ 109507 w 640080"/>
                  <a:gd name="connsiteY8" fmla="*/ 525022 h 525022"/>
                  <a:gd name="connsiteX0" fmla="*/ 18067 w 640080"/>
                  <a:gd name="connsiteY0" fmla="*/ 433582 h 433582"/>
                  <a:gd name="connsiteX1" fmla="*/ 0 w 640080"/>
                  <a:gd name="connsiteY1" fmla="*/ 415515 h 433582"/>
                  <a:gd name="connsiteX2" fmla="*/ 0 w 640080"/>
                  <a:gd name="connsiteY2" fmla="*/ 18067 h 433582"/>
                  <a:gd name="connsiteX3" fmla="*/ 18067 w 640080"/>
                  <a:gd name="connsiteY3" fmla="*/ 0 h 433582"/>
                  <a:gd name="connsiteX4" fmla="*/ 622013 w 640080"/>
                  <a:gd name="connsiteY4" fmla="*/ 0 h 433582"/>
                  <a:gd name="connsiteX5" fmla="*/ 640080 w 640080"/>
                  <a:gd name="connsiteY5" fmla="*/ 18067 h 433582"/>
                  <a:gd name="connsiteX6" fmla="*/ 640080 w 640080"/>
                  <a:gd name="connsiteY6" fmla="*/ 415515 h 433582"/>
                  <a:gd name="connsiteX7" fmla="*/ 622013 w 640080"/>
                  <a:gd name="connsiteY7" fmla="*/ 433582 h 433582"/>
                  <a:gd name="connsiteX0" fmla="*/ 0 w 640080"/>
                  <a:gd name="connsiteY0" fmla="*/ 415515 h 433582"/>
                  <a:gd name="connsiteX1" fmla="*/ 0 w 640080"/>
                  <a:gd name="connsiteY1" fmla="*/ 18067 h 433582"/>
                  <a:gd name="connsiteX2" fmla="*/ 18067 w 640080"/>
                  <a:gd name="connsiteY2" fmla="*/ 0 h 433582"/>
                  <a:gd name="connsiteX3" fmla="*/ 622013 w 640080"/>
                  <a:gd name="connsiteY3" fmla="*/ 0 h 433582"/>
                  <a:gd name="connsiteX4" fmla="*/ 640080 w 640080"/>
                  <a:gd name="connsiteY4" fmla="*/ 18067 h 433582"/>
                  <a:gd name="connsiteX5" fmla="*/ 640080 w 640080"/>
                  <a:gd name="connsiteY5" fmla="*/ 415515 h 433582"/>
                  <a:gd name="connsiteX6" fmla="*/ 622013 w 640080"/>
                  <a:gd name="connsiteY6" fmla="*/ 433582 h 433582"/>
                  <a:gd name="connsiteX0" fmla="*/ 0 w 640080"/>
                  <a:gd name="connsiteY0" fmla="*/ 415515 h 415515"/>
                  <a:gd name="connsiteX1" fmla="*/ 0 w 640080"/>
                  <a:gd name="connsiteY1" fmla="*/ 18067 h 415515"/>
                  <a:gd name="connsiteX2" fmla="*/ 18067 w 640080"/>
                  <a:gd name="connsiteY2" fmla="*/ 0 h 415515"/>
                  <a:gd name="connsiteX3" fmla="*/ 622013 w 640080"/>
                  <a:gd name="connsiteY3" fmla="*/ 0 h 415515"/>
                  <a:gd name="connsiteX4" fmla="*/ 640080 w 640080"/>
                  <a:gd name="connsiteY4" fmla="*/ 18067 h 415515"/>
                  <a:gd name="connsiteX5" fmla="*/ 640080 w 640080"/>
                  <a:gd name="connsiteY5" fmla="*/ 415515 h 41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415515">
                    <a:moveTo>
                      <a:pt x="0" y="415515"/>
                    </a:moveTo>
                    <a:lnTo>
                      <a:pt x="0" y="18067"/>
                    </a:lnTo>
                    <a:cubicBezTo>
                      <a:pt x="0" y="8089"/>
                      <a:pt x="8089" y="0"/>
                      <a:pt x="18067" y="0"/>
                    </a:cubicBezTo>
                    <a:lnTo>
                      <a:pt x="622013" y="0"/>
                    </a:lnTo>
                    <a:cubicBezTo>
                      <a:pt x="631991" y="0"/>
                      <a:pt x="640080" y="8089"/>
                      <a:pt x="640080" y="18067"/>
                    </a:cubicBezTo>
                    <a:lnTo>
                      <a:pt x="640080" y="415515"/>
                    </a:lnTo>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6" name="Trapezoid 1085">
                <a:extLst>
                  <a:ext uri="{FF2B5EF4-FFF2-40B4-BE49-F238E27FC236}">
                    <a16:creationId xmlns:a16="http://schemas.microsoft.com/office/drawing/2014/main" id="{A2E0E9BA-1EFC-4A18-AACF-AB5EA6572B01}"/>
                  </a:ext>
                </a:extLst>
              </p:cNvPr>
              <p:cNvSpPr/>
              <p:nvPr/>
            </p:nvSpPr>
            <p:spPr bwMode="auto">
              <a:xfrm>
                <a:off x="-802448" y="5139913"/>
                <a:ext cx="914400" cy="207725"/>
              </a:xfrm>
              <a:prstGeom prst="trapezoid">
                <a:avLst>
                  <a:gd name="adj" fmla="val 66716"/>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7" name="Trapezoid 218">
                <a:extLst>
                  <a:ext uri="{FF2B5EF4-FFF2-40B4-BE49-F238E27FC236}">
                    <a16:creationId xmlns:a16="http://schemas.microsoft.com/office/drawing/2014/main" id="{003F2423-2276-4D3C-94CF-C622132D620C}"/>
                  </a:ext>
                </a:extLst>
              </p:cNvPr>
              <p:cNvSpPr/>
              <p:nvPr/>
            </p:nvSpPr>
            <p:spPr bwMode="auto">
              <a:xfrm>
                <a:off x="-501901" y="5274945"/>
                <a:ext cx="313306" cy="69888"/>
              </a:xfrm>
              <a:custGeom>
                <a:avLst/>
                <a:gdLst>
                  <a:gd name="connsiteX0" fmla="*/ 0 w 313306"/>
                  <a:gd name="connsiteY0" fmla="*/ 69888 h 69888"/>
                  <a:gd name="connsiteX1" fmla="*/ 46626 w 313306"/>
                  <a:gd name="connsiteY1" fmla="*/ 0 h 69888"/>
                  <a:gd name="connsiteX2" fmla="*/ 266680 w 313306"/>
                  <a:gd name="connsiteY2" fmla="*/ 0 h 69888"/>
                  <a:gd name="connsiteX3" fmla="*/ 313306 w 313306"/>
                  <a:gd name="connsiteY3" fmla="*/ 69888 h 69888"/>
                  <a:gd name="connsiteX4" fmla="*/ 0 w 313306"/>
                  <a:gd name="connsiteY4" fmla="*/ 69888 h 69888"/>
                  <a:gd name="connsiteX0" fmla="*/ 0 w 313306"/>
                  <a:gd name="connsiteY0" fmla="*/ 69888 h 161328"/>
                  <a:gd name="connsiteX1" fmla="*/ 46626 w 313306"/>
                  <a:gd name="connsiteY1" fmla="*/ 0 h 161328"/>
                  <a:gd name="connsiteX2" fmla="*/ 266680 w 313306"/>
                  <a:gd name="connsiteY2" fmla="*/ 0 h 161328"/>
                  <a:gd name="connsiteX3" fmla="*/ 313306 w 313306"/>
                  <a:gd name="connsiteY3" fmla="*/ 69888 h 161328"/>
                  <a:gd name="connsiteX4" fmla="*/ 91440 w 313306"/>
                  <a:gd name="connsiteY4" fmla="*/ 161328 h 161328"/>
                  <a:gd name="connsiteX0" fmla="*/ 0 w 313306"/>
                  <a:gd name="connsiteY0" fmla="*/ 69888 h 69888"/>
                  <a:gd name="connsiteX1" fmla="*/ 46626 w 313306"/>
                  <a:gd name="connsiteY1" fmla="*/ 0 h 69888"/>
                  <a:gd name="connsiteX2" fmla="*/ 266680 w 313306"/>
                  <a:gd name="connsiteY2" fmla="*/ 0 h 69888"/>
                  <a:gd name="connsiteX3" fmla="*/ 313306 w 313306"/>
                  <a:gd name="connsiteY3" fmla="*/ 69888 h 69888"/>
                </a:gdLst>
                <a:ahLst/>
                <a:cxnLst>
                  <a:cxn ang="0">
                    <a:pos x="connsiteX0" y="connsiteY0"/>
                  </a:cxn>
                  <a:cxn ang="0">
                    <a:pos x="connsiteX1" y="connsiteY1"/>
                  </a:cxn>
                  <a:cxn ang="0">
                    <a:pos x="connsiteX2" y="connsiteY2"/>
                  </a:cxn>
                  <a:cxn ang="0">
                    <a:pos x="connsiteX3" y="connsiteY3"/>
                  </a:cxn>
                </a:cxnLst>
                <a:rect l="l" t="t" r="r" b="b"/>
                <a:pathLst>
                  <a:path w="313306" h="69888">
                    <a:moveTo>
                      <a:pt x="0" y="69888"/>
                    </a:moveTo>
                    <a:lnTo>
                      <a:pt x="46626" y="0"/>
                    </a:lnTo>
                    <a:lnTo>
                      <a:pt x="266680" y="0"/>
                    </a:lnTo>
                    <a:lnTo>
                      <a:pt x="313306" y="69888"/>
                    </a:lnTo>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79" name="Laptop_E770" title="Icon of a laptop">
              <a:extLst>
                <a:ext uri="{FF2B5EF4-FFF2-40B4-BE49-F238E27FC236}">
                  <a16:creationId xmlns:a16="http://schemas.microsoft.com/office/drawing/2014/main" id="{1C645B31-3CDC-44CE-AAE3-0F598AF1E0DD}"/>
                </a:ext>
              </a:extLst>
            </p:cNvPr>
            <p:cNvSpPr>
              <a:spLocks noChangeAspect="1" noEditPoints="1"/>
            </p:cNvSpPr>
            <p:nvPr/>
          </p:nvSpPr>
          <p:spPr bwMode="auto">
            <a:xfrm>
              <a:off x="2885712" y="3668046"/>
              <a:ext cx="165082" cy="11015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0" name="Laptop_E770" title="Icon of a laptop">
              <a:extLst>
                <a:ext uri="{FF2B5EF4-FFF2-40B4-BE49-F238E27FC236}">
                  <a16:creationId xmlns:a16="http://schemas.microsoft.com/office/drawing/2014/main" id="{47EA19FE-4DE3-4B40-941B-D44627970014}"/>
                </a:ext>
              </a:extLst>
            </p:cNvPr>
            <p:cNvSpPr>
              <a:spLocks noChangeAspect="1" noEditPoints="1"/>
            </p:cNvSpPr>
            <p:nvPr/>
          </p:nvSpPr>
          <p:spPr bwMode="auto">
            <a:xfrm>
              <a:off x="2885712" y="3872406"/>
              <a:ext cx="165082" cy="11015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081" name="Group 1080">
              <a:extLst>
                <a:ext uri="{FF2B5EF4-FFF2-40B4-BE49-F238E27FC236}">
                  <a16:creationId xmlns:a16="http://schemas.microsoft.com/office/drawing/2014/main" id="{A8624BBA-1EFB-4DB5-8C0F-735E78BE81DD}"/>
                </a:ext>
              </a:extLst>
            </p:cNvPr>
            <p:cNvGrpSpPr/>
            <p:nvPr/>
          </p:nvGrpSpPr>
          <p:grpSpPr>
            <a:xfrm>
              <a:off x="2885712" y="4074405"/>
              <a:ext cx="165082" cy="112516"/>
              <a:chOff x="-802448" y="4724399"/>
              <a:chExt cx="914400" cy="623239"/>
            </a:xfrm>
          </p:grpSpPr>
          <p:sp>
            <p:nvSpPr>
              <p:cNvPr id="1082" name="Rectangle: Rounded Corners 13">
                <a:extLst>
                  <a:ext uri="{FF2B5EF4-FFF2-40B4-BE49-F238E27FC236}">
                    <a16:creationId xmlns:a16="http://schemas.microsoft.com/office/drawing/2014/main" id="{BBC11805-CDB2-4C01-8110-0C652036A8C7}"/>
                  </a:ext>
                </a:extLst>
              </p:cNvPr>
              <p:cNvSpPr/>
              <p:nvPr/>
            </p:nvSpPr>
            <p:spPr bwMode="auto">
              <a:xfrm>
                <a:off x="-665288" y="4724399"/>
                <a:ext cx="640080" cy="415515"/>
              </a:xfrm>
              <a:custGeom>
                <a:avLst/>
                <a:gdLst>
                  <a:gd name="connsiteX0" fmla="*/ 0 w 640080"/>
                  <a:gd name="connsiteY0" fmla="*/ 18067 h 433582"/>
                  <a:gd name="connsiteX1" fmla="*/ 18067 w 640080"/>
                  <a:gd name="connsiteY1" fmla="*/ 0 h 433582"/>
                  <a:gd name="connsiteX2" fmla="*/ 622013 w 640080"/>
                  <a:gd name="connsiteY2" fmla="*/ 0 h 433582"/>
                  <a:gd name="connsiteX3" fmla="*/ 640080 w 640080"/>
                  <a:gd name="connsiteY3" fmla="*/ 18067 h 433582"/>
                  <a:gd name="connsiteX4" fmla="*/ 640080 w 640080"/>
                  <a:gd name="connsiteY4" fmla="*/ 415515 h 433582"/>
                  <a:gd name="connsiteX5" fmla="*/ 622013 w 640080"/>
                  <a:gd name="connsiteY5" fmla="*/ 433582 h 433582"/>
                  <a:gd name="connsiteX6" fmla="*/ 18067 w 640080"/>
                  <a:gd name="connsiteY6" fmla="*/ 433582 h 433582"/>
                  <a:gd name="connsiteX7" fmla="*/ 0 w 640080"/>
                  <a:gd name="connsiteY7" fmla="*/ 415515 h 433582"/>
                  <a:gd name="connsiteX8" fmla="*/ 0 w 640080"/>
                  <a:gd name="connsiteY8" fmla="*/ 18067 h 433582"/>
                  <a:gd name="connsiteX0" fmla="*/ 18067 w 640080"/>
                  <a:gd name="connsiteY0" fmla="*/ 433582 h 525022"/>
                  <a:gd name="connsiteX1" fmla="*/ 0 w 640080"/>
                  <a:gd name="connsiteY1" fmla="*/ 415515 h 525022"/>
                  <a:gd name="connsiteX2" fmla="*/ 0 w 640080"/>
                  <a:gd name="connsiteY2" fmla="*/ 18067 h 525022"/>
                  <a:gd name="connsiteX3" fmla="*/ 18067 w 640080"/>
                  <a:gd name="connsiteY3" fmla="*/ 0 h 525022"/>
                  <a:gd name="connsiteX4" fmla="*/ 622013 w 640080"/>
                  <a:gd name="connsiteY4" fmla="*/ 0 h 525022"/>
                  <a:gd name="connsiteX5" fmla="*/ 640080 w 640080"/>
                  <a:gd name="connsiteY5" fmla="*/ 18067 h 525022"/>
                  <a:gd name="connsiteX6" fmla="*/ 640080 w 640080"/>
                  <a:gd name="connsiteY6" fmla="*/ 415515 h 525022"/>
                  <a:gd name="connsiteX7" fmla="*/ 622013 w 640080"/>
                  <a:gd name="connsiteY7" fmla="*/ 433582 h 525022"/>
                  <a:gd name="connsiteX8" fmla="*/ 109507 w 640080"/>
                  <a:gd name="connsiteY8" fmla="*/ 525022 h 525022"/>
                  <a:gd name="connsiteX0" fmla="*/ 18067 w 640080"/>
                  <a:gd name="connsiteY0" fmla="*/ 433582 h 433582"/>
                  <a:gd name="connsiteX1" fmla="*/ 0 w 640080"/>
                  <a:gd name="connsiteY1" fmla="*/ 415515 h 433582"/>
                  <a:gd name="connsiteX2" fmla="*/ 0 w 640080"/>
                  <a:gd name="connsiteY2" fmla="*/ 18067 h 433582"/>
                  <a:gd name="connsiteX3" fmla="*/ 18067 w 640080"/>
                  <a:gd name="connsiteY3" fmla="*/ 0 h 433582"/>
                  <a:gd name="connsiteX4" fmla="*/ 622013 w 640080"/>
                  <a:gd name="connsiteY4" fmla="*/ 0 h 433582"/>
                  <a:gd name="connsiteX5" fmla="*/ 640080 w 640080"/>
                  <a:gd name="connsiteY5" fmla="*/ 18067 h 433582"/>
                  <a:gd name="connsiteX6" fmla="*/ 640080 w 640080"/>
                  <a:gd name="connsiteY6" fmla="*/ 415515 h 433582"/>
                  <a:gd name="connsiteX7" fmla="*/ 622013 w 640080"/>
                  <a:gd name="connsiteY7" fmla="*/ 433582 h 433582"/>
                  <a:gd name="connsiteX0" fmla="*/ 0 w 640080"/>
                  <a:gd name="connsiteY0" fmla="*/ 415515 h 433582"/>
                  <a:gd name="connsiteX1" fmla="*/ 0 w 640080"/>
                  <a:gd name="connsiteY1" fmla="*/ 18067 h 433582"/>
                  <a:gd name="connsiteX2" fmla="*/ 18067 w 640080"/>
                  <a:gd name="connsiteY2" fmla="*/ 0 h 433582"/>
                  <a:gd name="connsiteX3" fmla="*/ 622013 w 640080"/>
                  <a:gd name="connsiteY3" fmla="*/ 0 h 433582"/>
                  <a:gd name="connsiteX4" fmla="*/ 640080 w 640080"/>
                  <a:gd name="connsiteY4" fmla="*/ 18067 h 433582"/>
                  <a:gd name="connsiteX5" fmla="*/ 640080 w 640080"/>
                  <a:gd name="connsiteY5" fmla="*/ 415515 h 433582"/>
                  <a:gd name="connsiteX6" fmla="*/ 622013 w 640080"/>
                  <a:gd name="connsiteY6" fmla="*/ 433582 h 433582"/>
                  <a:gd name="connsiteX0" fmla="*/ 0 w 640080"/>
                  <a:gd name="connsiteY0" fmla="*/ 415515 h 415515"/>
                  <a:gd name="connsiteX1" fmla="*/ 0 w 640080"/>
                  <a:gd name="connsiteY1" fmla="*/ 18067 h 415515"/>
                  <a:gd name="connsiteX2" fmla="*/ 18067 w 640080"/>
                  <a:gd name="connsiteY2" fmla="*/ 0 h 415515"/>
                  <a:gd name="connsiteX3" fmla="*/ 622013 w 640080"/>
                  <a:gd name="connsiteY3" fmla="*/ 0 h 415515"/>
                  <a:gd name="connsiteX4" fmla="*/ 640080 w 640080"/>
                  <a:gd name="connsiteY4" fmla="*/ 18067 h 415515"/>
                  <a:gd name="connsiteX5" fmla="*/ 640080 w 640080"/>
                  <a:gd name="connsiteY5" fmla="*/ 415515 h 41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415515">
                    <a:moveTo>
                      <a:pt x="0" y="415515"/>
                    </a:moveTo>
                    <a:lnTo>
                      <a:pt x="0" y="18067"/>
                    </a:lnTo>
                    <a:cubicBezTo>
                      <a:pt x="0" y="8089"/>
                      <a:pt x="8089" y="0"/>
                      <a:pt x="18067" y="0"/>
                    </a:cubicBezTo>
                    <a:lnTo>
                      <a:pt x="622013" y="0"/>
                    </a:lnTo>
                    <a:cubicBezTo>
                      <a:pt x="631991" y="0"/>
                      <a:pt x="640080" y="8089"/>
                      <a:pt x="640080" y="18067"/>
                    </a:cubicBezTo>
                    <a:lnTo>
                      <a:pt x="640080" y="415515"/>
                    </a:lnTo>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3" name="Trapezoid 1082">
                <a:extLst>
                  <a:ext uri="{FF2B5EF4-FFF2-40B4-BE49-F238E27FC236}">
                    <a16:creationId xmlns:a16="http://schemas.microsoft.com/office/drawing/2014/main" id="{72CB4A81-36B8-45AE-ACCA-C9EF82C66886}"/>
                  </a:ext>
                </a:extLst>
              </p:cNvPr>
              <p:cNvSpPr/>
              <p:nvPr/>
            </p:nvSpPr>
            <p:spPr bwMode="auto">
              <a:xfrm>
                <a:off x="-802448" y="5139913"/>
                <a:ext cx="914400" cy="207725"/>
              </a:xfrm>
              <a:prstGeom prst="trapezoid">
                <a:avLst>
                  <a:gd name="adj" fmla="val 66716"/>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4" name="Trapezoid 218">
                <a:extLst>
                  <a:ext uri="{FF2B5EF4-FFF2-40B4-BE49-F238E27FC236}">
                    <a16:creationId xmlns:a16="http://schemas.microsoft.com/office/drawing/2014/main" id="{78D4326D-1A7A-40BA-B16B-FC2385FDDEEE}"/>
                  </a:ext>
                </a:extLst>
              </p:cNvPr>
              <p:cNvSpPr/>
              <p:nvPr/>
            </p:nvSpPr>
            <p:spPr bwMode="auto">
              <a:xfrm>
                <a:off x="-501901" y="5274945"/>
                <a:ext cx="313306" cy="69888"/>
              </a:xfrm>
              <a:custGeom>
                <a:avLst/>
                <a:gdLst>
                  <a:gd name="connsiteX0" fmla="*/ 0 w 313306"/>
                  <a:gd name="connsiteY0" fmla="*/ 69888 h 69888"/>
                  <a:gd name="connsiteX1" fmla="*/ 46626 w 313306"/>
                  <a:gd name="connsiteY1" fmla="*/ 0 h 69888"/>
                  <a:gd name="connsiteX2" fmla="*/ 266680 w 313306"/>
                  <a:gd name="connsiteY2" fmla="*/ 0 h 69888"/>
                  <a:gd name="connsiteX3" fmla="*/ 313306 w 313306"/>
                  <a:gd name="connsiteY3" fmla="*/ 69888 h 69888"/>
                  <a:gd name="connsiteX4" fmla="*/ 0 w 313306"/>
                  <a:gd name="connsiteY4" fmla="*/ 69888 h 69888"/>
                  <a:gd name="connsiteX0" fmla="*/ 0 w 313306"/>
                  <a:gd name="connsiteY0" fmla="*/ 69888 h 161328"/>
                  <a:gd name="connsiteX1" fmla="*/ 46626 w 313306"/>
                  <a:gd name="connsiteY1" fmla="*/ 0 h 161328"/>
                  <a:gd name="connsiteX2" fmla="*/ 266680 w 313306"/>
                  <a:gd name="connsiteY2" fmla="*/ 0 h 161328"/>
                  <a:gd name="connsiteX3" fmla="*/ 313306 w 313306"/>
                  <a:gd name="connsiteY3" fmla="*/ 69888 h 161328"/>
                  <a:gd name="connsiteX4" fmla="*/ 91440 w 313306"/>
                  <a:gd name="connsiteY4" fmla="*/ 161328 h 161328"/>
                  <a:gd name="connsiteX0" fmla="*/ 0 w 313306"/>
                  <a:gd name="connsiteY0" fmla="*/ 69888 h 69888"/>
                  <a:gd name="connsiteX1" fmla="*/ 46626 w 313306"/>
                  <a:gd name="connsiteY1" fmla="*/ 0 h 69888"/>
                  <a:gd name="connsiteX2" fmla="*/ 266680 w 313306"/>
                  <a:gd name="connsiteY2" fmla="*/ 0 h 69888"/>
                  <a:gd name="connsiteX3" fmla="*/ 313306 w 313306"/>
                  <a:gd name="connsiteY3" fmla="*/ 69888 h 69888"/>
                </a:gdLst>
                <a:ahLst/>
                <a:cxnLst>
                  <a:cxn ang="0">
                    <a:pos x="connsiteX0" y="connsiteY0"/>
                  </a:cxn>
                  <a:cxn ang="0">
                    <a:pos x="connsiteX1" y="connsiteY1"/>
                  </a:cxn>
                  <a:cxn ang="0">
                    <a:pos x="connsiteX2" y="connsiteY2"/>
                  </a:cxn>
                  <a:cxn ang="0">
                    <a:pos x="connsiteX3" y="connsiteY3"/>
                  </a:cxn>
                </a:cxnLst>
                <a:rect l="l" t="t" r="r" b="b"/>
                <a:pathLst>
                  <a:path w="313306" h="69888">
                    <a:moveTo>
                      <a:pt x="0" y="69888"/>
                    </a:moveTo>
                    <a:lnTo>
                      <a:pt x="46626" y="0"/>
                    </a:lnTo>
                    <a:lnTo>
                      <a:pt x="266680" y="0"/>
                    </a:lnTo>
                    <a:lnTo>
                      <a:pt x="313306" y="69888"/>
                    </a:lnTo>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88" name="desktop" title="a desktop PC">
              <a:extLst>
                <a:ext uri="{FF2B5EF4-FFF2-40B4-BE49-F238E27FC236}">
                  <a16:creationId xmlns:a16="http://schemas.microsoft.com/office/drawing/2014/main" id="{69CFFDD9-3A42-4D19-9AB3-00BEA2DBF434}"/>
                </a:ext>
              </a:extLst>
            </p:cNvPr>
            <p:cNvSpPr>
              <a:spLocks noChangeAspect="1" noEditPoints="1"/>
            </p:cNvSpPr>
            <p:nvPr/>
          </p:nvSpPr>
          <p:spPr bwMode="auto">
            <a:xfrm>
              <a:off x="3184919" y="4686760"/>
              <a:ext cx="115116" cy="11323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9" name="desktop" title="a desktop PC">
              <a:extLst>
                <a:ext uri="{FF2B5EF4-FFF2-40B4-BE49-F238E27FC236}">
                  <a16:creationId xmlns:a16="http://schemas.microsoft.com/office/drawing/2014/main" id="{731D13CC-8474-4000-8E07-B8C57D5BC792}"/>
                </a:ext>
              </a:extLst>
            </p:cNvPr>
            <p:cNvSpPr>
              <a:spLocks noChangeAspect="1" noEditPoints="1"/>
            </p:cNvSpPr>
            <p:nvPr/>
          </p:nvSpPr>
          <p:spPr bwMode="auto">
            <a:xfrm>
              <a:off x="3184919" y="4278043"/>
              <a:ext cx="115116" cy="11323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0" name="Laptop_E770" title="Icon of a laptop">
              <a:extLst>
                <a:ext uri="{FF2B5EF4-FFF2-40B4-BE49-F238E27FC236}">
                  <a16:creationId xmlns:a16="http://schemas.microsoft.com/office/drawing/2014/main" id="{9078F9A1-2AF4-4BD4-9288-018922A5744C}"/>
                </a:ext>
              </a:extLst>
            </p:cNvPr>
            <p:cNvSpPr>
              <a:spLocks noChangeAspect="1" noEditPoints="1"/>
            </p:cNvSpPr>
            <p:nvPr/>
          </p:nvSpPr>
          <p:spPr bwMode="auto">
            <a:xfrm>
              <a:off x="3159936" y="4485485"/>
              <a:ext cx="165082" cy="11015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1" name="desktop" title="a desktop PC">
              <a:extLst>
                <a:ext uri="{FF2B5EF4-FFF2-40B4-BE49-F238E27FC236}">
                  <a16:creationId xmlns:a16="http://schemas.microsoft.com/office/drawing/2014/main" id="{7E731C87-440F-4441-A707-073C093F5F4D}"/>
                </a:ext>
              </a:extLst>
            </p:cNvPr>
            <p:cNvSpPr>
              <a:spLocks noChangeAspect="1" noEditPoints="1"/>
            </p:cNvSpPr>
            <p:nvPr/>
          </p:nvSpPr>
          <p:spPr bwMode="auto">
            <a:xfrm>
              <a:off x="3184919" y="3664964"/>
              <a:ext cx="115116" cy="11323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2" name="desktop" title="a desktop PC">
              <a:extLst>
                <a:ext uri="{FF2B5EF4-FFF2-40B4-BE49-F238E27FC236}">
                  <a16:creationId xmlns:a16="http://schemas.microsoft.com/office/drawing/2014/main" id="{95927899-1BD2-4400-B0C4-BB5F198F8046}"/>
                </a:ext>
              </a:extLst>
            </p:cNvPr>
            <p:cNvSpPr>
              <a:spLocks noChangeAspect="1" noEditPoints="1"/>
            </p:cNvSpPr>
            <p:nvPr/>
          </p:nvSpPr>
          <p:spPr bwMode="auto">
            <a:xfrm>
              <a:off x="3184919" y="3869324"/>
              <a:ext cx="115116" cy="11323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3" name="desktop" title="a desktop PC">
              <a:extLst>
                <a:ext uri="{FF2B5EF4-FFF2-40B4-BE49-F238E27FC236}">
                  <a16:creationId xmlns:a16="http://schemas.microsoft.com/office/drawing/2014/main" id="{35DC5246-95EB-4281-A479-44CDB34FE174}"/>
                </a:ext>
              </a:extLst>
            </p:cNvPr>
            <p:cNvSpPr>
              <a:spLocks noChangeAspect="1" noEditPoints="1"/>
            </p:cNvSpPr>
            <p:nvPr/>
          </p:nvSpPr>
          <p:spPr bwMode="auto">
            <a:xfrm>
              <a:off x="3184919" y="4073684"/>
              <a:ext cx="115116" cy="11323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4" name="Laptop_E770" title="Icon of a laptop">
              <a:extLst>
                <a:ext uri="{FF2B5EF4-FFF2-40B4-BE49-F238E27FC236}">
                  <a16:creationId xmlns:a16="http://schemas.microsoft.com/office/drawing/2014/main" id="{99AAAEDF-E92F-4BA8-804A-0F6D25A490C3}"/>
                </a:ext>
              </a:extLst>
            </p:cNvPr>
            <p:cNvSpPr>
              <a:spLocks noChangeAspect="1" noEditPoints="1"/>
            </p:cNvSpPr>
            <p:nvPr/>
          </p:nvSpPr>
          <p:spPr bwMode="auto">
            <a:xfrm>
              <a:off x="3409587" y="4689842"/>
              <a:ext cx="165082" cy="11015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5" name="Laptop_E770" title="Icon of a laptop">
              <a:extLst>
                <a:ext uri="{FF2B5EF4-FFF2-40B4-BE49-F238E27FC236}">
                  <a16:creationId xmlns:a16="http://schemas.microsoft.com/office/drawing/2014/main" id="{36032B7E-5974-414C-AD29-5E8AA87273DA}"/>
                </a:ext>
              </a:extLst>
            </p:cNvPr>
            <p:cNvSpPr>
              <a:spLocks noChangeAspect="1" noEditPoints="1"/>
            </p:cNvSpPr>
            <p:nvPr/>
          </p:nvSpPr>
          <p:spPr bwMode="auto">
            <a:xfrm>
              <a:off x="3409587" y="4281125"/>
              <a:ext cx="165082" cy="11015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156" name="Group 1155">
              <a:extLst>
                <a:ext uri="{FF2B5EF4-FFF2-40B4-BE49-F238E27FC236}">
                  <a16:creationId xmlns:a16="http://schemas.microsoft.com/office/drawing/2014/main" id="{F9F01080-E54E-49C7-8FF7-221D43129DDC}"/>
                </a:ext>
              </a:extLst>
            </p:cNvPr>
            <p:cNvGrpSpPr/>
            <p:nvPr/>
          </p:nvGrpSpPr>
          <p:grpSpPr>
            <a:xfrm>
              <a:off x="3409587" y="4483124"/>
              <a:ext cx="165082" cy="112516"/>
              <a:chOff x="-802448" y="4724399"/>
              <a:chExt cx="914400" cy="623239"/>
            </a:xfrm>
          </p:grpSpPr>
          <p:sp>
            <p:nvSpPr>
              <p:cNvPr id="1157" name="Rectangle: Rounded Corners 13">
                <a:extLst>
                  <a:ext uri="{FF2B5EF4-FFF2-40B4-BE49-F238E27FC236}">
                    <a16:creationId xmlns:a16="http://schemas.microsoft.com/office/drawing/2014/main" id="{168927C5-944B-4975-ACF7-5FFD28FAF21B}"/>
                  </a:ext>
                </a:extLst>
              </p:cNvPr>
              <p:cNvSpPr/>
              <p:nvPr/>
            </p:nvSpPr>
            <p:spPr bwMode="auto">
              <a:xfrm>
                <a:off x="-665288" y="4724399"/>
                <a:ext cx="640080" cy="415515"/>
              </a:xfrm>
              <a:custGeom>
                <a:avLst/>
                <a:gdLst>
                  <a:gd name="connsiteX0" fmla="*/ 0 w 640080"/>
                  <a:gd name="connsiteY0" fmla="*/ 18067 h 433582"/>
                  <a:gd name="connsiteX1" fmla="*/ 18067 w 640080"/>
                  <a:gd name="connsiteY1" fmla="*/ 0 h 433582"/>
                  <a:gd name="connsiteX2" fmla="*/ 622013 w 640080"/>
                  <a:gd name="connsiteY2" fmla="*/ 0 h 433582"/>
                  <a:gd name="connsiteX3" fmla="*/ 640080 w 640080"/>
                  <a:gd name="connsiteY3" fmla="*/ 18067 h 433582"/>
                  <a:gd name="connsiteX4" fmla="*/ 640080 w 640080"/>
                  <a:gd name="connsiteY4" fmla="*/ 415515 h 433582"/>
                  <a:gd name="connsiteX5" fmla="*/ 622013 w 640080"/>
                  <a:gd name="connsiteY5" fmla="*/ 433582 h 433582"/>
                  <a:gd name="connsiteX6" fmla="*/ 18067 w 640080"/>
                  <a:gd name="connsiteY6" fmla="*/ 433582 h 433582"/>
                  <a:gd name="connsiteX7" fmla="*/ 0 w 640080"/>
                  <a:gd name="connsiteY7" fmla="*/ 415515 h 433582"/>
                  <a:gd name="connsiteX8" fmla="*/ 0 w 640080"/>
                  <a:gd name="connsiteY8" fmla="*/ 18067 h 433582"/>
                  <a:gd name="connsiteX0" fmla="*/ 18067 w 640080"/>
                  <a:gd name="connsiteY0" fmla="*/ 433582 h 525022"/>
                  <a:gd name="connsiteX1" fmla="*/ 0 w 640080"/>
                  <a:gd name="connsiteY1" fmla="*/ 415515 h 525022"/>
                  <a:gd name="connsiteX2" fmla="*/ 0 w 640080"/>
                  <a:gd name="connsiteY2" fmla="*/ 18067 h 525022"/>
                  <a:gd name="connsiteX3" fmla="*/ 18067 w 640080"/>
                  <a:gd name="connsiteY3" fmla="*/ 0 h 525022"/>
                  <a:gd name="connsiteX4" fmla="*/ 622013 w 640080"/>
                  <a:gd name="connsiteY4" fmla="*/ 0 h 525022"/>
                  <a:gd name="connsiteX5" fmla="*/ 640080 w 640080"/>
                  <a:gd name="connsiteY5" fmla="*/ 18067 h 525022"/>
                  <a:gd name="connsiteX6" fmla="*/ 640080 w 640080"/>
                  <a:gd name="connsiteY6" fmla="*/ 415515 h 525022"/>
                  <a:gd name="connsiteX7" fmla="*/ 622013 w 640080"/>
                  <a:gd name="connsiteY7" fmla="*/ 433582 h 525022"/>
                  <a:gd name="connsiteX8" fmla="*/ 109507 w 640080"/>
                  <a:gd name="connsiteY8" fmla="*/ 525022 h 525022"/>
                  <a:gd name="connsiteX0" fmla="*/ 18067 w 640080"/>
                  <a:gd name="connsiteY0" fmla="*/ 433582 h 433582"/>
                  <a:gd name="connsiteX1" fmla="*/ 0 w 640080"/>
                  <a:gd name="connsiteY1" fmla="*/ 415515 h 433582"/>
                  <a:gd name="connsiteX2" fmla="*/ 0 w 640080"/>
                  <a:gd name="connsiteY2" fmla="*/ 18067 h 433582"/>
                  <a:gd name="connsiteX3" fmla="*/ 18067 w 640080"/>
                  <a:gd name="connsiteY3" fmla="*/ 0 h 433582"/>
                  <a:gd name="connsiteX4" fmla="*/ 622013 w 640080"/>
                  <a:gd name="connsiteY4" fmla="*/ 0 h 433582"/>
                  <a:gd name="connsiteX5" fmla="*/ 640080 w 640080"/>
                  <a:gd name="connsiteY5" fmla="*/ 18067 h 433582"/>
                  <a:gd name="connsiteX6" fmla="*/ 640080 w 640080"/>
                  <a:gd name="connsiteY6" fmla="*/ 415515 h 433582"/>
                  <a:gd name="connsiteX7" fmla="*/ 622013 w 640080"/>
                  <a:gd name="connsiteY7" fmla="*/ 433582 h 433582"/>
                  <a:gd name="connsiteX0" fmla="*/ 0 w 640080"/>
                  <a:gd name="connsiteY0" fmla="*/ 415515 h 433582"/>
                  <a:gd name="connsiteX1" fmla="*/ 0 w 640080"/>
                  <a:gd name="connsiteY1" fmla="*/ 18067 h 433582"/>
                  <a:gd name="connsiteX2" fmla="*/ 18067 w 640080"/>
                  <a:gd name="connsiteY2" fmla="*/ 0 h 433582"/>
                  <a:gd name="connsiteX3" fmla="*/ 622013 w 640080"/>
                  <a:gd name="connsiteY3" fmla="*/ 0 h 433582"/>
                  <a:gd name="connsiteX4" fmla="*/ 640080 w 640080"/>
                  <a:gd name="connsiteY4" fmla="*/ 18067 h 433582"/>
                  <a:gd name="connsiteX5" fmla="*/ 640080 w 640080"/>
                  <a:gd name="connsiteY5" fmla="*/ 415515 h 433582"/>
                  <a:gd name="connsiteX6" fmla="*/ 622013 w 640080"/>
                  <a:gd name="connsiteY6" fmla="*/ 433582 h 433582"/>
                  <a:gd name="connsiteX0" fmla="*/ 0 w 640080"/>
                  <a:gd name="connsiteY0" fmla="*/ 415515 h 415515"/>
                  <a:gd name="connsiteX1" fmla="*/ 0 w 640080"/>
                  <a:gd name="connsiteY1" fmla="*/ 18067 h 415515"/>
                  <a:gd name="connsiteX2" fmla="*/ 18067 w 640080"/>
                  <a:gd name="connsiteY2" fmla="*/ 0 h 415515"/>
                  <a:gd name="connsiteX3" fmla="*/ 622013 w 640080"/>
                  <a:gd name="connsiteY3" fmla="*/ 0 h 415515"/>
                  <a:gd name="connsiteX4" fmla="*/ 640080 w 640080"/>
                  <a:gd name="connsiteY4" fmla="*/ 18067 h 415515"/>
                  <a:gd name="connsiteX5" fmla="*/ 640080 w 640080"/>
                  <a:gd name="connsiteY5" fmla="*/ 415515 h 41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415515">
                    <a:moveTo>
                      <a:pt x="0" y="415515"/>
                    </a:moveTo>
                    <a:lnTo>
                      <a:pt x="0" y="18067"/>
                    </a:lnTo>
                    <a:cubicBezTo>
                      <a:pt x="0" y="8089"/>
                      <a:pt x="8089" y="0"/>
                      <a:pt x="18067" y="0"/>
                    </a:cubicBezTo>
                    <a:lnTo>
                      <a:pt x="622013" y="0"/>
                    </a:lnTo>
                    <a:cubicBezTo>
                      <a:pt x="631991" y="0"/>
                      <a:pt x="640080" y="8089"/>
                      <a:pt x="640080" y="18067"/>
                    </a:cubicBezTo>
                    <a:lnTo>
                      <a:pt x="640080" y="415515"/>
                    </a:lnTo>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8" name="Trapezoid 1157">
                <a:extLst>
                  <a:ext uri="{FF2B5EF4-FFF2-40B4-BE49-F238E27FC236}">
                    <a16:creationId xmlns:a16="http://schemas.microsoft.com/office/drawing/2014/main" id="{7BD5C26C-ED80-45A9-A9D8-4F04F33D0A73}"/>
                  </a:ext>
                </a:extLst>
              </p:cNvPr>
              <p:cNvSpPr/>
              <p:nvPr/>
            </p:nvSpPr>
            <p:spPr bwMode="auto">
              <a:xfrm>
                <a:off x="-802448" y="5139913"/>
                <a:ext cx="914400" cy="207725"/>
              </a:xfrm>
              <a:prstGeom prst="trapezoid">
                <a:avLst>
                  <a:gd name="adj" fmla="val 66716"/>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9" name="Trapezoid 218">
                <a:extLst>
                  <a:ext uri="{FF2B5EF4-FFF2-40B4-BE49-F238E27FC236}">
                    <a16:creationId xmlns:a16="http://schemas.microsoft.com/office/drawing/2014/main" id="{19D30A33-ACFE-4367-9C59-72B599540CB9}"/>
                  </a:ext>
                </a:extLst>
              </p:cNvPr>
              <p:cNvSpPr/>
              <p:nvPr/>
            </p:nvSpPr>
            <p:spPr bwMode="auto">
              <a:xfrm>
                <a:off x="-501901" y="5274945"/>
                <a:ext cx="313306" cy="69888"/>
              </a:xfrm>
              <a:custGeom>
                <a:avLst/>
                <a:gdLst>
                  <a:gd name="connsiteX0" fmla="*/ 0 w 313306"/>
                  <a:gd name="connsiteY0" fmla="*/ 69888 h 69888"/>
                  <a:gd name="connsiteX1" fmla="*/ 46626 w 313306"/>
                  <a:gd name="connsiteY1" fmla="*/ 0 h 69888"/>
                  <a:gd name="connsiteX2" fmla="*/ 266680 w 313306"/>
                  <a:gd name="connsiteY2" fmla="*/ 0 h 69888"/>
                  <a:gd name="connsiteX3" fmla="*/ 313306 w 313306"/>
                  <a:gd name="connsiteY3" fmla="*/ 69888 h 69888"/>
                  <a:gd name="connsiteX4" fmla="*/ 0 w 313306"/>
                  <a:gd name="connsiteY4" fmla="*/ 69888 h 69888"/>
                  <a:gd name="connsiteX0" fmla="*/ 0 w 313306"/>
                  <a:gd name="connsiteY0" fmla="*/ 69888 h 161328"/>
                  <a:gd name="connsiteX1" fmla="*/ 46626 w 313306"/>
                  <a:gd name="connsiteY1" fmla="*/ 0 h 161328"/>
                  <a:gd name="connsiteX2" fmla="*/ 266680 w 313306"/>
                  <a:gd name="connsiteY2" fmla="*/ 0 h 161328"/>
                  <a:gd name="connsiteX3" fmla="*/ 313306 w 313306"/>
                  <a:gd name="connsiteY3" fmla="*/ 69888 h 161328"/>
                  <a:gd name="connsiteX4" fmla="*/ 91440 w 313306"/>
                  <a:gd name="connsiteY4" fmla="*/ 161328 h 161328"/>
                  <a:gd name="connsiteX0" fmla="*/ 0 w 313306"/>
                  <a:gd name="connsiteY0" fmla="*/ 69888 h 69888"/>
                  <a:gd name="connsiteX1" fmla="*/ 46626 w 313306"/>
                  <a:gd name="connsiteY1" fmla="*/ 0 h 69888"/>
                  <a:gd name="connsiteX2" fmla="*/ 266680 w 313306"/>
                  <a:gd name="connsiteY2" fmla="*/ 0 h 69888"/>
                  <a:gd name="connsiteX3" fmla="*/ 313306 w 313306"/>
                  <a:gd name="connsiteY3" fmla="*/ 69888 h 69888"/>
                </a:gdLst>
                <a:ahLst/>
                <a:cxnLst>
                  <a:cxn ang="0">
                    <a:pos x="connsiteX0" y="connsiteY0"/>
                  </a:cxn>
                  <a:cxn ang="0">
                    <a:pos x="connsiteX1" y="connsiteY1"/>
                  </a:cxn>
                  <a:cxn ang="0">
                    <a:pos x="connsiteX2" y="connsiteY2"/>
                  </a:cxn>
                  <a:cxn ang="0">
                    <a:pos x="connsiteX3" y="connsiteY3"/>
                  </a:cxn>
                </a:cxnLst>
                <a:rect l="l" t="t" r="r" b="b"/>
                <a:pathLst>
                  <a:path w="313306" h="69888">
                    <a:moveTo>
                      <a:pt x="0" y="69888"/>
                    </a:moveTo>
                    <a:lnTo>
                      <a:pt x="46626" y="0"/>
                    </a:lnTo>
                    <a:lnTo>
                      <a:pt x="266680" y="0"/>
                    </a:lnTo>
                    <a:lnTo>
                      <a:pt x="313306" y="69888"/>
                    </a:lnTo>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60" name="Laptop_E770" title="Icon of a laptop">
              <a:extLst>
                <a:ext uri="{FF2B5EF4-FFF2-40B4-BE49-F238E27FC236}">
                  <a16:creationId xmlns:a16="http://schemas.microsoft.com/office/drawing/2014/main" id="{70F5D23A-2167-4A5E-8C33-5AC7772331D0}"/>
                </a:ext>
              </a:extLst>
            </p:cNvPr>
            <p:cNvSpPr>
              <a:spLocks noChangeAspect="1" noEditPoints="1"/>
            </p:cNvSpPr>
            <p:nvPr/>
          </p:nvSpPr>
          <p:spPr bwMode="auto">
            <a:xfrm>
              <a:off x="3409587" y="3668046"/>
              <a:ext cx="165082" cy="11015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1" name="Laptop_E770" title="Icon of a laptop">
              <a:extLst>
                <a:ext uri="{FF2B5EF4-FFF2-40B4-BE49-F238E27FC236}">
                  <a16:creationId xmlns:a16="http://schemas.microsoft.com/office/drawing/2014/main" id="{B727ACA3-556F-4F2F-B0DC-2FE35948EBD9}"/>
                </a:ext>
              </a:extLst>
            </p:cNvPr>
            <p:cNvSpPr>
              <a:spLocks noChangeAspect="1" noEditPoints="1"/>
            </p:cNvSpPr>
            <p:nvPr/>
          </p:nvSpPr>
          <p:spPr bwMode="auto">
            <a:xfrm>
              <a:off x="3409587" y="3872406"/>
              <a:ext cx="165082" cy="11015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162" name="Group 1161">
              <a:extLst>
                <a:ext uri="{FF2B5EF4-FFF2-40B4-BE49-F238E27FC236}">
                  <a16:creationId xmlns:a16="http://schemas.microsoft.com/office/drawing/2014/main" id="{56A7B10C-C8F8-4228-9EB6-8D736EE03222}"/>
                </a:ext>
              </a:extLst>
            </p:cNvPr>
            <p:cNvGrpSpPr/>
            <p:nvPr/>
          </p:nvGrpSpPr>
          <p:grpSpPr>
            <a:xfrm>
              <a:off x="3409587" y="4074405"/>
              <a:ext cx="165082" cy="112516"/>
              <a:chOff x="-802448" y="4724399"/>
              <a:chExt cx="914400" cy="623239"/>
            </a:xfrm>
          </p:grpSpPr>
          <p:sp>
            <p:nvSpPr>
              <p:cNvPr id="1163" name="Rectangle: Rounded Corners 13">
                <a:extLst>
                  <a:ext uri="{FF2B5EF4-FFF2-40B4-BE49-F238E27FC236}">
                    <a16:creationId xmlns:a16="http://schemas.microsoft.com/office/drawing/2014/main" id="{9B48A644-CCF3-49DC-883B-DDD293E05B39}"/>
                  </a:ext>
                </a:extLst>
              </p:cNvPr>
              <p:cNvSpPr/>
              <p:nvPr/>
            </p:nvSpPr>
            <p:spPr bwMode="auto">
              <a:xfrm>
                <a:off x="-665288" y="4724399"/>
                <a:ext cx="640080" cy="415515"/>
              </a:xfrm>
              <a:custGeom>
                <a:avLst/>
                <a:gdLst>
                  <a:gd name="connsiteX0" fmla="*/ 0 w 640080"/>
                  <a:gd name="connsiteY0" fmla="*/ 18067 h 433582"/>
                  <a:gd name="connsiteX1" fmla="*/ 18067 w 640080"/>
                  <a:gd name="connsiteY1" fmla="*/ 0 h 433582"/>
                  <a:gd name="connsiteX2" fmla="*/ 622013 w 640080"/>
                  <a:gd name="connsiteY2" fmla="*/ 0 h 433582"/>
                  <a:gd name="connsiteX3" fmla="*/ 640080 w 640080"/>
                  <a:gd name="connsiteY3" fmla="*/ 18067 h 433582"/>
                  <a:gd name="connsiteX4" fmla="*/ 640080 w 640080"/>
                  <a:gd name="connsiteY4" fmla="*/ 415515 h 433582"/>
                  <a:gd name="connsiteX5" fmla="*/ 622013 w 640080"/>
                  <a:gd name="connsiteY5" fmla="*/ 433582 h 433582"/>
                  <a:gd name="connsiteX6" fmla="*/ 18067 w 640080"/>
                  <a:gd name="connsiteY6" fmla="*/ 433582 h 433582"/>
                  <a:gd name="connsiteX7" fmla="*/ 0 w 640080"/>
                  <a:gd name="connsiteY7" fmla="*/ 415515 h 433582"/>
                  <a:gd name="connsiteX8" fmla="*/ 0 w 640080"/>
                  <a:gd name="connsiteY8" fmla="*/ 18067 h 433582"/>
                  <a:gd name="connsiteX0" fmla="*/ 18067 w 640080"/>
                  <a:gd name="connsiteY0" fmla="*/ 433582 h 525022"/>
                  <a:gd name="connsiteX1" fmla="*/ 0 w 640080"/>
                  <a:gd name="connsiteY1" fmla="*/ 415515 h 525022"/>
                  <a:gd name="connsiteX2" fmla="*/ 0 w 640080"/>
                  <a:gd name="connsiteY2" fmla="*/ 18067 h 525022"/>
                  <a:gd name="connsiteX3" fmla="*/ 18067 w 640080"/>
                  <a:gd name="connsiteY3" fmla="*/ 0 h 525022"/>
                  <a:gd name="connsiteX4" fmla="*/ 622013 w 640080"/>
                  <a:gd name="connsiteY4" fmla="*/ 0 h 525022"/>
                  <a:gd name="connsiteX5" fmla="*/ 640080 w 640080"/>
                  <a:gd name="connsiteY5" fmla="*/ 18067 h 525022"/>
                  <a:gd name="connsiteX6" fmla="*/ 640080 w 640080"/>
                  <a:gd name="connsiteY6" fmla="*/ 415515 h 525022"/>
                  <a:gd name="connsiteX7" fmla="*/ 622013 w 640080"/>
                  <a:gd name="connsiteY7" fmla="*/ 433582 h 525022"/>
                  <a:gd name="connsiteX8" fmla="*/ 109507 w 640080"/>
                  <a:gd name="connsiteY8" fmla="*/ 525022 h 525022"/>
                  <a:gd name="connsiteX0" fmla="*/ 18067 w 640080"/>
                  <a:gd name="connsiteY0" fmla="*/ 433582 h 433582"/>
                  <a:gd name="connsiteX1" fmla="*/ 0 w 640080"/>
                  <a:gd name="connsiteY1" fmla="*/ 415515 h 433582"/>
                  <a:gd name="connsiteX2" fmla="*/ 0 w 640080"/>
                  <a:gd name="connsiteY2" fmla="*/ 18067 h 433582"/>
                  <a:gd name="connsiteX3" fmla="*/ 18067 w 640080"/>
                  <a:gd name="connsiteY3" fmla="*/ 0 h 433582"/>
                  <a:gd name="connsiteX4" fmla="*/ 622013 w 640080"/>
                  <a:gd name="connsiteY4" fmla="*/ 0 h 433582"/>
                  <a:gd name="connsiteX5" fmla="*/ 640080 w 640080"/>
                  <a:gd name="connsiteY5" fmla="*/ 18067 h 433582"/>
                  <a:gd name="connsiteX6" fmla="*/ 640080 w 640080"/>
                  <a:gd name="connsiteY6" fmla="*/ 415515 h 433582"/>
                  <a:gd name="connsiteX7" fmla="*/ 622013 w 640080"/>
                  <a:gd name="connsiteY7" fmla="*/ 433582 h 433582"/>
                  <a:gd name="connsiteX0" fmla="*/ 0 w 640080"/>
                  <a:gd name="connsiteY0" fmla="*/ 415515 h 433582"/>
                  <a:gd name="connsiteX1" fmla="*/ 0 w 640080"/>
                  <a:gd name="connsiteY1" fmla="*/ 18067 h 433582"/>
                  <a:gd name="connsiteX2" fmla="*/ 18067 w 640080"/>
                  <a:gd name="connsiteY2" fmla="*/ 0 h 433582"/>
                  <a:gd name="connsiteX3" fmla="*/ 622013 w 640080"/>
                  <a:gd name="connsiteY3" fmla="*/ 0 h 433582"/>
                  <a:gd name="connsiteX4" fmla="*/ 640080 w 640080"/>
                  <a:gd name="connsiteY4" fmla="*/ 18067 h 433582"/>
                  <a:gd name="connsiteX5" fmla="*/ 640080 w 640080"/>
                  <a:gd name="connsiteY5" fmla="*/ 415515 h 433582"/>
                  <a:gd name="connsiteX6" fmla="*/ 622013 w 640080"/>
                  <a:gd name="connsiteY6" fmla="*/ 433582 h 433582"/>
                  <a:gd name="connsiteX0" fmla="*/ 0 w 640080"/>
                  <a:gd name="connsiteY0" fmla="*/ 415515 h 415515"/>
                  <a:gd name="connsiteX1" fmla="*/ 0 w 640080"/>
                  <a:gd name="connsiteY1" fmla="*/ 18067 h 415515"/>
                  <a:gd name="connsiteX2" fmla="*/ 18067 w 640080"/>
                  <a:gd name="connsiteY2" fmla="*/ 0 h 415515"/>
                  <a:gd name="connsiteX3" fmla="*/ 622013 w 640080"/>
                  <a:gd name="connsiteY3" fmla="*/ 0 h 415515"/>
                  <a:gd name="connsiteX4" fmla="*/ 640080 w 640080"/>
                  <a:gd name="connsiteY4" fmla="*/ 18067 h 415515"/>
                  <a:gd name="connsiteX5" fmla="*/ 640080 w 640080"/>
                  <a:gd name="connsiteY5" fmla="*/ 415515 h 41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415515">
                    <a:moveTo>
                      <a:pt x="0" y="415515"/>
                    </a:moveTo>
                    <a:lnTo>
                      <a:pt x="0" y="18067"/>
                    </a:lnTo>
                    <a:cubicBezTo>
                      <a:pt x="0" y="8089"/>
                      <a:pt x="8089" y="0"/>
                      <a:pt x="18067" y="0"/>
                    </a:cubicBezTo>
                    <a:lnTo>
                      <a:pt x="622013" y="0"/>
                    </a:lnTo>
                    <a:cubicBezTo>
                      <a:pt x="631991" y="0"/>
                      <a:pt x="640080" y="8089"/>
                      <a:pt x="640080" y="18067"/>
                    </a:cubicBezTo>
                    <a:lnTo>
                      <a:pt x="640080" y="415515"/>
                    </a:lnTo>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4" name="Trapezoid 1163">
                <a:extLst>
                  <a:ext uri="{FF2B5EF4-FFF2-40B4-BE49-F238E27FC236}">
                    <a16:creationId xmlns:a16="http://schemas.microsoft.com/office/drawing/2014/main" id="{EBD0DC05-C6B6-4586-BBC6-BE22D2788872}"/>
                  </a:ext>
                </a:extLst>
              </p:cNvPr>
              <p:cNvSpPr/>
              <p:nvPr/>
            </p:nvSpPr>
            <p:spPr bwMode="auto">
              <a:xfrm>
                <a:off x="-802448" y="5139913"/>
                <a:ext cx="914400" cy="207725"/>
              </a:xfrm>
              <a:prstGeom prst="trapezoid">
                <a:avLst>
                  <a:gd name="adj" fmla="val 66716"/>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5" name="Trapezoid 218">
                <a:extLst>
                  <a:ext uri="{FF2B5EF4-FFF2-40B4-BE49-F238E27FC236}">
                    <a16:creationId xmlns:a16="http://schemas.microsoft.com/office/drawing/2014/main" id="{7A73A8B4-B22C-4D4E-9D39-979CDAF40F69}"/>
                  </a:ext>
                </a:extLst>
              </p:cNvPr>
              <p:cNvSpPr/>
              <p:nvPr/>
            </p:nvSpPr>
            <p:spPr bwMode="auto">
              <a:xfrm>
                <a:off x="-501901" y="5274945"/>
                <a:ext cx="313306" cy="69888"/>
              </a:xfrm>
              <a:custGeom>
                <a:avLst/>
                <a:gdLst>
                  <a:gd name="connsiteX0" fmla="*/ 0 w 313306"/>
                  <a:gd name="connsiteY0" fmla="*/ 69888 h 69888"/>
                  <a:gd name="connsiteX1" fmla="*/ 46626 w 313306"/>
                  <a:gd name="connsiteY1" fmla="*/ 0 h 69888"/>
                  <a:gd name="connsiteX2" fmla="*/ 266680 w 313306"/>
                  <a:gd name="connsiteY2" fmla="*/ 0 h 69888"/>
                  <a:gd name="connsiteX3" fmla="*/ 313306 w 313306"/>
                  <a:gd name="connsiteY3" fmla="*/ 69888 h 69888"/>
                  <a:gd name="connsiteX4" fmla="*/ 0 w 313306"/>
                  <a:gd name="connsiteY4" fmla="*/ 69888 h 69888"/>
                  <a:gd name="connsiteX0" fmla="*/ 0 w 313306"/>
                  <a:gd name="connsiteY0" fmla="*/ 69888 h 161328"/>
                  <a:gd name="connsiteX1" fmla="*/ 46626 w 313306"/>
                  <a:gd name="connsiteY1" fmla="*/ 0 h 161328"/>
                  <a:gd name="connsiteX2" fmla="*/ 266680 w 313306"/>
                  <a:gd name="connsiteY2" fmla="*/ 0 h 161328"/>
                  <a:gd name="connsiteX3" fmla="*/ 313306 w 313306"/>
                  <a:gd name="connsiteY3" fmla="*/ 69888 h 161328"/>
                  <a:gd name="connsiteX4" fmla="*/ 91440 w 313306"/>
                  <a:gd name="connsiteY4" fmla="*/ 161328 h 161328"/>
                  <a:gd name="connsiteX0" fmla="*/ 0 w 313306"/>
                  <a:gd name="connsiteY0" fmla="*/ 69888 h 69888"/>
                  <a:gd name="connsiteX1" fmla="*/ 46626 w 313306"/>
                  <a:gd name="connsiteY1" fmla="*/ 0 h 69888"/>
                  <a:gd name="connsiteX2" fmla="*/ 266680 w 313306"/>
                  <a:gd name="connsiteY2" fmla="*/ 0 h 69888"/>
                  <a:gd name="connsiteX3" fmla="*/ 313306 w 313306"/>
                  <a:gd name="connsiteY3" fmla="*/ 69888 h 69888"/>
                </a:gdLst>
                <a:ahLst/>
                <a:cxnLst>
                  <a:cxn ang="0">
                    <a:pos x="connsiteX0" y="connsiteY0"/>
                  </a:cxn>
                  <a:cxn ang="0">
                    <a:pos x="connsiteX1" y="connsiteY1"/>
                  </a:cxn>
                  <a:cxn ang="0">
                    <a:pos x="connsiteX2" y="connsiteY2"/>
                  </a:cxn>
                  <a:cxn ang="0">
                    <a:pos x="connsiteX3" y="connsiteY3"/>
                  </a:cxn>
                </a:cxnLst>
                <a:rect l="l" t="t" r="r" b="b"/>
                <a:pathLst>
                  <a:path w="313306" h="69888">
                    <a:moveTo>
                      <a:pt x="0" y="69888"/>
                    </a:moveTo>
                    <a:lnTo>
                      <a:pt x="46626" y="0"/>
                    </a:lnTo>
                    <a:lnTo>
                      <a:pt x="266680" y="0"/>
                    </a:lnTo>
                    <a:lnTo>
                      <a:pt x="313306" y="69888"/>
                    </a:lnTo>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66" name="desktop" title="a desktop PC">
              <a:extLst>
                <a:ext uri="{FF2B5EF4-FFF2-40B4-BE49-F238E27FC236}">
                  <a16:creationId xmlns:a16="http://schemas.microsoft.com/office/drawing/2014/main" id="{8134F686-B27B-46F1-BC11-15D681A216A9}"/>
                </a:ext>
              </a:extLst>
            </p:cNvPr>
            <p:cNvSpPr>
              <a:spLocks noChangeAspect="1" noEditPoints="1"/>
            </p:cNvSpPr>
            <p:nvPr/>
          </p:nvSpPr>
          <p:spPr bwMode="auto">
            <a:xfrm>
              <a:off x="3708794" y="4686760"/>
              <a:ext cx="115116" cy="11323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7" name="desktop" title="a desktop PC">
              <a:extLst>
                <a:ext uri="{FF2B5EF4-FFF2-40B4-BE49-F238E27FC236}">
                  <a16:creationId xmlns:a16="http://schemas.microsoft.com/office/drawing/2014/main" id="{28E6B20F-9C21-488B-8842-D9A18F87D56C}"/>
                </a:ext>
              </a:extLst>
            </p:cNvPr>
            <p:cNvSpPr>
              <a:spLocks noChangeAspect="1" noEditPoints="1"/>
            </p:cNvSpPr>
            <p:nvPr/>
          </p:nvSpPr>
          <p:spPr bwMode="auto">
            <a:xfrm>
              <a:off x="3708794" y="4278043"/>
              <a:ext cx="115116" cy="11323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8" name="Laptop_E770" title="Icon of a laptop">
              <a:extLst>
                <a:ext uri="{FF2B5EF4-FFF2-40B4-BE49-F238E27FC236}">
                  <a16:creationId xmlns:a16="http://schemas.microsoft.com/office/drawing/2014/main" id="{55C4EDCE-34CB-430F-8A3C-DBE9BFA039D9}"/>
                </a:ext>
              </a:extLst>
            </p:cNvPr>
            <p:cNvSpPr>
              <a:spLocks noChangeAspect="1" noEditPoints="1"/>
            </p:cNvSpPr>
            <p:nvPr/>
          </p:nvSpPr>
          <p:spPr bwMode="auto">
            <a:xfrm>
              <a:off x="3683811" y="4485485"/>
              <a:ext cx="165082" cy="11015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9" name="desktop" title="a desktop PC">
              <a:extLst>
                <a:ext uri="{FF2B5EF4-FFF2-40B4-BE49-F238E27FC236}">
                  <a16:creationId xmlns:a16="http://schemas.microsoft.com/office/drawing/2014/main" id="{BA89098E-C36F-40E3-8BD8-0C39E78253EC}"/>
                </a:ext>
              </a:extLst>
            </p:cNvPr>
            <p:cNvSpPr>
              <a:spLocks noChangeAspect="1" noEditPoints="1"/>
            </p:cNvSpPr>
            <p:nvPr/>
          </p:nvSpPr>
          <p:spPr bwMode="auto">
            <a:xfrm>
              <a:off x="3708794" y="3664964"/>
              <a:ext cx="115116" cy="11323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0" name="desktop" title="a desktop PC">
              <a:extLst>
                <a:ext uri="{FF2B5EF4-FFF2-40B4-BE49-F238E27FC236}">
                  <a16:creationId xmlns:a16="http://schemas.microsoft.com/office/drawing/2014/main" id="{30F90329-E8A5-4142-9670-303F6EB7015D}"/>
                </a:ext>
              </a:extLst>
            </p:cNvPr>
            <p:cNvSpPr>
              <a:spLocks noChangeAspect="1" noEditPoints="1"/>
            </p:cNvSpPr>
            <p:nvPr/>
          </p:nvSpPr>
          <p:spPr bwMode="auto">
            <a:xfrm>
              <a:off x="3708794" y="3869324"/>
              <a:ext cx="115116" cy="11323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1" name="desktop" title="a desktop PC">
              <a:extLst>
                <a:ext uri="{FF2B5EF4-FFF2-40B4-BE49-F238E27FC236}">
                  <a16:creationId xmlns:a16="http://schemas.microsoft.com/office/drawing/2014/main" id="{14AD4F54-E7D0-4AB2-B1EB-CFBE77ABF9AB}"/>
                </a:ext>
              </a:extLst>
            </p:cNvPr>
            <p:cNvSpPr>
              <a:spLocks noChangeAspect="1" noEditPoints="1"/>
            </p:cNvSpPr>
            <p:nvPr/>
          </p:nvSpPr>
          <p:spPr bwMode="auto">
            <a:xfrm>
              <a:off x="3708794" y="4073684"/>
              <a:ext cx="115116" cy="11323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4" name="Rectangle 293">
              <a:extLst>
                <a:ext uri="{FF2B5EF4-FFF2-40B4-BE49-F238E27FC236}">
                  <a16:creationId xmlns:a16="http://schemas.microsoft.com/office/drawing/2014/main" id="{F99A138A-930C-457F-9C66-34E794F06A0B}"/>
                </a:ext>
              </a:extLst>
            </p:cNvPr>
            <p:cNvSpPr/>
            <p:nvPr/>
          </p:nvSpPr>
          <p:spPr bwMode="auto">
            <a:xfrm>
              <a:off x="3136360" y="5520370"/>
              <a:ext cx="773078" cy="604838"/>
            </a:xfrm>
            <a:prstGeom prst="rect">
              <a:avLst/>
            </a:prstGeom>
            <a:no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3558A350-22EC-493E-93AB-1102327C9FBF}"/>
              </a:ext>
            </a:extLst>
          </p:cNvPr>
          <p:cNvGrpSpPr/>
          <p:nvPr/>
        </p:nvGrpSpPr>
        <p:grpSpPr>
          <a:xfrm>
            <a:off x="376294" y="3228565"/>
            <a:ext cx="3101566" cy="3130739"/>
            <a:chOff x="4546538" y="3503533"/>
            <a:chExt cx="2849192" cy="2938094"/>
          </a:xfrm>
        </p:grpSpPr>
        <p:grpSp>
          <p:nvGrpSpPr>
            <p:cNvPr id="35" name="Group 34">
              <a:extLst>
                <a:ext uri="{FF2B5EF4-FFF2-40B4-BE49-F238E27FC236}">
                  <a16:creationId xmlns:a16="http://schemas.microsoft.com/office/drawing/2014/main" id="{2B1CE336-FEB0-4E6C-9523-64DB43563716}"/>
                </a:ext>
              </a:extLst>
            </p:cNvPr>
            <p:cNvGrpSpPr/>
            <p:nvPr/>
          </p:nvGrpSpPr>
          <p:grpSpPr>
            <a:xfrm>
              <a:off x="4546538" y="3503533"/>
              <a:ext cx="1004632" cy="2938094"/>
              <a:chOff x="4546538" y="3503533"/>
              <a:chExt cx="1004632" cy="2938094"/>
            </a:xfrm>
          </p:grpSpPr>
          <p:sp>
            <p:nvSpPr>
              <p:cNvPr id="304" name="Rectangle 303">
                <a:extLst>
                  <a:ext uri="{FF2B5EF4-FFF2-40B4-BE49-F238E27FC236}">
                    <a16:creationId xmlns:a16="http://schemas.microsoft.com/office/drawing/2014/main" id="{466FC7D6-7534-4A55-80DB-0026EB94EEB7}"/>
                  </a:ext>
                </a:extLst>
              </p:cNvPr>
              <p:cNvSpPr/>
              <p:nvPr/>
            </p:nvSpPr>
            <p:spPr>
              <a:xfrm>
                <a:off x="4546538" y="3705918"/>
                <a:ext cx="1004632" cy="2735709"/>
              </a:xfrm>
              <a:prstGeom prst="rect">
                <a:avLst/>
              </a:prstGeom>
              <a:noFill/>
              <a:ln w="6350">
                <a:solidFill>
                  <a:schemeClr val="bg1">
                    <a:lumMod val="75000"/>
                  </a:schemeClr>
                </a:solidFill>
              </a:ln>
            </p:spPr>
            <p:txBody>
              <a:bodyPr wrap="square" lIns="89630" tIns="44814" rIns="89630" bIns="44814" anchor="ctr">
                <a:noAutofit/>
              </a:bodyPr>
              <a:lstStyle/>
              <a:p>
                <a:pPr marL="0" marR="0" lvl="0" indent="0" algn="l" defTabSz="456849" rtl="0" eaLnBrk="1" fontAlgn="auto" latinLnBrk="0"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solidFill>
                    <a:srgbClr val="282828"/>
                  </a:solidFill>
                  <a:effectLst/>
                  <a:uLnTx/>
                  <a:uFillTx/>
                  <a:latin typeface="Segoe UI"/>
                  <a:ea typeface="+mn-ea"/>
                  <a:cs typeface="Segoe UI Light" panose="020B0502040204020203" pitchFamily="34" charset="0"/>
                </a:endParaRPr>
              </a:p>
            </p:txBody>
          </p:sp>
          <p:cxnSp>
            <p:nvCxnSpPr>
              <p:cNvPr id="305" name="Straight Connector 304">
                <a:extLst>
                  <a:ext uri="{FF2B5EF4-FFF2-40B4-BE49-F238E27FC236}">
                    <a16:creationId xmlns:a16="http://schemas.microsoft.com/office/drawing/2014/main" id="{4946510C-9B9E-4B85-8CB8-27D2378659C1}"/>
                  </a:ext>
                </a:extLst>
              </p:cNvPr>
              <p:cNvCxnSpPr/>
              <p:nvPr/>
            </p:nvCxnSpPr>
            <p:spPr>
              <a:xfrm>
                <a:off x="4546538" y="4342140"/>
                <a:ext cx="1004632"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10F285F4-5B51-482A-9F51-9635E9575975}"/>
                  </a:ext>
                </a:extLst>
              </p:cNvPr>
              <p:cNvCxnSpPr/>
              <p:nvPr/>
            </p:nvCxnSpPr>
            <p:spPr>
              <a:xfrm>
                <a:off x="4546538" y="4687159"/>
                <a:ext cx="1004632"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ED1CB7E-7CDA-4F08-B5D0-D2D690A4A3D3}"/>
                  </a:ext>
                </a:extLst>
              </p:cNvPr>
              <p:cNvCxnSpPr/>
              <p:nvPr/>
            </p:nvCxnSpPr>
            <p:spPr>
              <a:xfrm>
                <a:off x="4546538" y="5040470"/>
                <a:ext cx="1004632"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926E0F8E-18FF-4EED-B306-4FBBA6C83BEA}"/>
                  </a:ext>
                </a:extLst>
              </p:cNvPr>
              <p:cNvCxnSpPr/>
              <p:nvPr/>
            </p:nvCxnSpPr>
            <p:spPr>
              <a:xfrm>
                <a:off x="4546538" y="5383670"/>
                <a:ext cx="1004632"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BFC50483-7837-4DEC-9A90-6E1BC7C06743}"/>
                  </a:ext>
                </a:extLst>
              </p:cNvPr>
              <p:cNvCxnSpPr/>
              <p:nvPr/>
            </p:nvCxnSpPr>
            <p:spPr>
              <a:xfrm>
                <a:off x="4546538" y="5738308"/>
                <a:ext cx="1004632"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AA175E61-0D34-43F2-90D1-D15B1955CF5C}"/>
                  </a:ext>
                </a:extLst>
              </p:cNvPr>
              <p:cNvCxnSpPr/>
              <p:nvPr/>
            </p:nvCxnSpPr>
            <p:spPr>
              <a:xfrm>
                <a:off x="4546538" y="6089746"/>
                <a:ext cx="1004632"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1" name="TextBox 310">
                <a:extLst>
                  <a:ext uri="{FF2B5EF4-FFF2-40B4-BE49-F238E27FC236}">
                    <a16:creationId xmlns:a16="http://schemas.microsoft.com/office/drawing/2014/main" id="{E5482B34-9432-470E-A912-145D87B3355F}"/>
                  </a:ext>
                </a:extLst>
              </p:cNvPr>
              <p:cNvSpPr txBox="1"/>
              <p:nvPr/>
            </p:nvSpPr>
            <p:spPr>
              <a:xfrm>
                <a:off x="4624687" y="3503533"/>
                <a:ext cx="848334" cy="217417"/>
              </a:xfrm>
              <a:prstGeom prst="bracketPair">
                <a:avLst>
                  <a:gd name="adj" fmla="val 0"/>
                </a:avLst>
              </a:prstGeom>
              <a:solidFill>
                <a:schemeClr val="bg1"/>
              </a:solidFill>
              <a:ln w="6350">
                <a:solidFill>
                  <a:schemeClr val="bg1">
                    <a:lumMod val="75000"/>
                  </a:schemeClr>
                </a:solidFill>
              </a:ln>
            </p:spPr>
            <p:txBody>
              <a:bodyPr wrap="square" lIns="0" tIns="44814" rIns="0" bIns="44814" anchor="ctr">
                <a:noAutofit/>
              </a:bodyPr>
              <a:lstStyle>
                <a:defPPr>
                  <a:defRPr lang="en-US"/>
                </a:defPPr>
                <a:lvl1pPr defTabSz="466120">
                  <a:defRPr sz="1800">
                    <a:latin typeface="Segoe UI"/>
                    <a:cs typeface="Segoe UI Light" panose="020B0502040204020203" pitchFamily="34" charset="0"/>
                  </a:defRPr>
                </a:lvl1pPr>
              </a:lstStyle>
              <a:p>
                <a:pPr marL="0" marR="0" lvl="0" indent="0" algn="ctr" defTabSz="456849" rtl="0" eaLnBrk="1" fontAlgn="auto" latinLnBrk="0" hangingPunct="1">
                  <a:lnSpc>
                    <a:spcPct val="100000"/>
                  </a:lnSpc>
                  <a:spcBef>
                    <a:spcPts val="0"/>
                  </a:spcBef>
                  <a:spcAft>
                    <a:spcPts val="0"/>
                  </a:spcAft>
                  <a:buClrTx/>
                  <a:buSzTx/>
                  <a:buFontTx/>
                  <a:buNone/>
                  <a:tabLst/>
                  <a:defRPr/>
                </a:pPr>
                <a:r>
                  <a:rPr kumimoji="0" lang="en-US" sz="1077" b="0" i="0" u="none" strike="noStrike" kern="1200" cap="none" spc="0" normalizeH="0" baseline="0" noProof="0">
                    <a:ln>
                      <a:noFill/>
                    </a:ln>
                    <a:solidFill>
                      <a:srgbClr val="282828"/>
                    </a:solidFill>
                    <a:effectLst/>
                    <a:uLnTx/>
                    <a:uFillTx/>
                    <a:latin typeface="Segoe UI"/>
                    <a:ea typeface="+mn-ea"/>
                    <a:cs typeface="Segoe UI Light" panose="020B0502040204020203" pitchFamily="34" charset="0"/>
                  </a:rPr>
                  <a:t>Installed applications</a:t>
                </a:r>
              </a:p>
            </p:txBody>
          </p:sp>
        </p:grpSp>
        <p:grpSp>
          <p:nvGrpSpPr>
            <p:cNvPr id="36" name="Group 35">
              <a:extLst>
                <a:ext uri="{FF2B5EF4-FFF2-40B4-BE49-F238E27FC236}">
                  <a16:creationId xmlns:a16="http://schemas.microsoft.com/office/drawing/2014/main" id="{C9428FBF-E646-41D3-B158-6505EF05C100}"/>
                </a:ext>
              </a:extLst>
            </p:cNvPr>
            <p:cNvGrpSpPr/>
            <p:nvPr/>
          </p:nvGrpSpPr>
          <p:grpSpPr>
            <a:xfrm>
              <a:off x="4912034" y="4059549"/>
              <a:ext cx="303129" cy="2302596"/>
              <a:chOff x="4912034" y="4059549"/>
              <a:chExt cx="303129" cy="2302596"/>
            </a:xfrm>
          </p:grpSpPr>
          <p:sp>
            <p:nvSpPr>
              <p:cNvPr id="297" name="Copy_E8C8" title="Icon of two documents stacked together">
                <a:extLst>
                  <a:ext uri="{FF2B5EF4-FFF2-40B4-BE49-F238E27FC236}">
                    <a16:creationId xmlns:a16="http://schemas.microsoft.com/office/drawing/2014/main" id="{5791F9B8-AD06-435A-ADEC-6CB56154A256}"/>
                  </a:ext>
                </a:extLst>
              </p:cNvPr>
              <p:cNvSpPr>
                <a:spLocks noChangeAspect="1" noEditPoints="1"/>
              </p:cNvSpPr>
              <p:nvPr/>
            </p:nvSpPr>
            <p:spPr bwMode="auto">
              <a:xfrm>
                <a:off x="4987345" y="5119512"/>
                <a:ext cx="173287" cy="199918"/>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8" name="Touchscreen" title="Icon of a closed hand with one finger touching a screen">
                <a:extLst>
                  <a:ext uri="{FF2B5EF4-FFF2-40B4-BE49-F238E27FC236}">
                    <a16:creationId xmlns:a16="http://schemas.microsoft.com/office/drawing/2014/main" id="{F449606C-35F8-4B1C-8240-37B93DA9C618}"/>
                  </a:ext>
                </a:extLst>
              </p:cNvPr>
              <p:cNvSpPr>
                <a:spLocks noChangeAspect="1" noEditPoints="1"/>
              </p:cNvSpPr>
              <p:nvPr/>
            </p:nvSpPr>
            <p:spPr bwMode="auto">
              <a:xfrm>
                <a:off x="4964181" y="4421674"/>
                <a:ext cx="213225" cy="199918"/>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99" name="Data &amp; AI" title="Icon of several circles connected to eachother by lines">
                <a:extLst>
                  <a:ext uri="{FF2B5EF4-FFF2-40B4-BE49-F238E27FC236}">
                    <a16:creationId xmlns:a16="http://schemas.microsoft.com/office/drawing/2014/main" id="{803B2105-E284-43AC-BD4A-184AF389B334}"/>
                  </a:ext>
                </a:extLst>
              </p:cNvPr>
              <p:cNvSpPr>
                <a:spLocks noChangeAspect="1" noEditPoints="1"/>
              </p:cNvSpPr>
              <p:nvPr/>
            </p:nvSpPr>
            <p:spPr bwMode="auto">
              <a:xfrm>
                <a:off x="4929329" y="5456762"/>
                <a:ext cx="273311" cy="21854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0" name="Modern_workplace" title="Icon of three people connected by a dotted line">
                <a:extLst>
                  <a:ext uri="{FF2B5EF4-FFF2-40B4-BE49-F238E27FC236}">
                    <a16:creationId xmlns:a16="http://schemas.microsoft.com/office/drawing/2014/main" id="{6060B163-3716-4190-8BB3-10A1866B7D67}"/>
                  </a:ext>
                </a:extLst>
              </p:cNvPr>
              <p:cNvSpPr>
                <a:spLocks noChangeAspect="1" noEditPoints="1"/>
              </p:cNvSpPr>
              <p:nvPr/>
            </p:nvSpPr>
            <p:spPr bwMode="auto">
              <a:xfrm>
                <a:off x="4930804" y="4733446"/>
                <a:ext cx="270767" cy="262406"/>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63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1" name="cloud_2" title="Icon of a cloud made of two arrows pointing towards eachother">
                <a:extLst>
                  <a:ext uri="{FF2B5EF4-FFF2-40B4-BE49-F238E27FC236}">
                    <a16:creationId xmlns:a16="http://schemas.microsoft.com/office/drawing/2014/main" id="{61D8F121-9853-44AB-B6F3-76E5D286A12D}"/>
                  </a:ext>
                </a:extLst>
              </p:cNvPr>
              <p:cNvSpPr>
                <a:spLocks noChangeAspect="1" noEditPoints="1"/>
              </p:cNvSpPr>
              <p:nvPr/>
            </p:nvSpPr>
            <p:spPr bwMode="auto">
              <a:xfrm>
                <a:off x="4912034" y="4059549"/>
                <a:ext cx="303129" cy="17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6350" cap="sq">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2" name="globe_6" title="Icon of a monitor in front of a sphere made of lines">
                <a:extLst>
                  <a:ext uri="{FF2B5EF4-FFF2-40B4-BE49-F238E27FC236}">
                    <a16:creationId xmlns:a16="http://schemas.microsoft.com/office/drawing/2014/main" id="{C5E90737-6492-42C0-BB55-65044CBD6069}"/>
                  </a:ext>
                </a:extLst>
              </p:cNvPr>
              <p:cNvSpPr>
                <a:spLocks noChangeAspect="1" noEditPoints="1"/>
              </p:cNvSpPr>
              <p:nvPr/>
            </p:nvSpPr>
            <p:spPr bwMode="auto">
              <a:xfrm>
                <a:off x="4979611" y="5817348"/>
                <a:ext cx="186621" cy="199919"/>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63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282828"/>
                  </a:solidFill>
                  <a:effectLst/>
                  <a:uLnTx/>
                  <a:uFillTx/>
                  <a:latin typeface="Segoe UI"/>
                  <a:ea typeface="+mn-ea"/>
                  <a:cs typeface="+mn-cs"/>
                </a:endParaRPr>
              </a:p>
            </p:txBody>
          </p:sp>
          <p:sp>
            <p:nvSpPr>
              <p:cNvPr id="303" name="network" title="Icon of a device or computer network">
                <a:extLst>
                  <a:ext uri="{FF2B5EF4-FFF2-40B4-BE49-F238E27FC236}">
                    <a16:creationId xmlns:a16="http://schemas.microsoft.com/office/drawing/2014/main" id="{00598EA2-52FB-4424-A467-224D72EC144A}"/>
                  </a:ext>
                </a:extLst>
              </p:cNvPr>
              <p:cNvSpPr>
                <a:spLocks noChangeAspect="1" noEditPoints="1"/>
              </p:cNvSpPr>
              <p:nvPr/>
            </p:nvSpPr>
            <p:spPr bwMode="auto">
              <a:xfrm>
                <a:off x="4976490" y="6162226"/>
                <a:ext cx="192002" cy="199919"/>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63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8AE2770E-644B-48A2-B4EF-1906C5C0A918}"/>
                </a:ext>
              </a:extLst>
            </p:cNvPr>
            <p:cNvGrpSpPr/>
            <p:nvPr/>
          </p:nvGrpSpPr>
          <p:grpSpPr>
            <a:xfrm>
              <a:off x="5553095" y="4182282"/>
              <a:ext cx="1356975" cy="2094511"/>
              <a:chOff x="5553095" y="4182282"/>
              <a:chExt cx="1356975" cy="2094511"/>
            </a:xfrm>
          </p:grpSpPr>
          <p:cxnSp>
            <p:nvCxnSpPr>
              <p:cNvPr id="313" name="Straight Arrow Connector 312">
                <a:extLst>
                  <a:ext uri="{FF2B5EF4-FFF2-40B4-BE49-F238E27FC236}">
                    <a16:creationId xmlns:a16="http://schemas.microsoft.com/office/drawing/2014/main" id="{3BFAA08B-CAA5-4E93-B9A1-12C0B1544BE8}"/>
                  </a:ext>
                </a:extLst>
              </p:cNvPr>
              <p:cNvCxnSpPr>
                <a:cxnSpLocks/>
              </p:cNvCxnSpPr>
              <p:nvPr/>
            </p:nvCxnSpPr>
            <p:spPr>
              <a:xfrm>
                <a:off x="5553095" y="4182282"/>
                <a:ext cx="1356975" cy="0"/>
              </a:xfrm>
              <a:prstGeom prst="straightConnector1">
                <a:avLst/>
              </a:prstGeom>
              <a:noFill/>
              <a:ln w="6350">
                <a:solidFill>
                  <a:schemeClr val="bg1">
                    <a:lumMod val="75000"/>
                  </a:schemeClr>
                </a:solidFill>
                <a:tailEnd type="triangle" w="lg" len="med"/>
              </a:ln>
            </p:spPr>
          </p:cxnSp>
          <p:cxnSp>
            <p:nvCxnSpPr>
              <p:cNvPr id="314" name="Straight Arrow Connector 313">
                <a:extLst>
                  <a:ext uri="{FF2B5EF4-FFF2-40B4-BE49-F238E27FC236}">
                    <a16:creationId xmlns:a16="http://schemas.microsoft.com/office/drawing/2014/main" id="{6EDBD1BE-BC3B-4EDE-95E0-AC79096A30E6}"/>
                  </a:ext>
                </a:extLst>
              </p:cNvPr>
              <p:cNvCxnSpPr>
                <a:cxnSpLocks/>
              </p:cNvCxnSpPr>
              <p:nvPr/>
            </p:nvCxnSpPr>
            <p:spPr>
              <a:xfrm>
                <a:off x="5553095" y="4531367"/>
                <a:ext cx="1356975" cy="0"/>
              </a:xfrm>
              <a:prstGeom prst="straightConnector1">
                <a:avLst/>
              </a:prstGeom>
              <a:noFill/>
              <a:ln w="6350">
                <a:solidFill>
                  <a:schemeClr val="bg1">
                    <a:lumMod val="75000"/>
                  </a:schemeClr>
                </a:solidFill>
                <a:tailEnd type="triangle" w="lg" len="med"/>
              </a:ln>
            </p:spPr>
          </p:cxnSp>
          <p:cxnSp>
            <p:nvCxnSpPr>
              <p:cNvPr id="315" name="Straight Arrow Connector 314">
                <a:extLst>
                  <a:ext uri="{FF2B5EF4-FFF2-40B4-BE49-F238E27FC236}">
                    <a16:creationId xmlns:a16="http://schemas.microsoft.com/office/drawing/2014/main" id="{B073C870-F71E-407E-8133-CC925C379A9C}"/>
                  </a:ext>
                </a:extLst>
              </p:cNvPr>
              <p:cNvCxnSpPr>
                <a:cxnSpLocks/>
              </p:cNvCxnSpPr>
              <p:nvPr/>
            </p:nvCxnSpPr>
            <p:spPr>
              <a:xfrm>
                <a:off x="5553095" y="4880453"/>
                <a:ext cx="1356975" cy="0"/>
              </a:xfrm>
              <a:prstGeom prst="straightConnector1">
                <a:avLst/>
              </a:prstGeom>
              <a:noFill/>
              <a:ln w="6350">
                <a:solidFill>
                  <a:schemeClr val="bg1">
                    <a:lumMod val="75000"/>
                  </a:schemeClr>
                </a:solidFill>
                <a:tailEnd type="triangle" w="lg" len="med"/>
              </a:ln>
            </p:spPr>
          </p:cxnSp>
          <p:cxnSp>
            <p:nvCxnSpPr>
              <p:cNvPr id="316" name="Straight Arrow Connector 315">
                <a:extLst>
                  <a:ext uri="{FF2B5EF4-FFF2-40B4-BE49-F238E27FC236}">
                    <a16:creationId xmlns:a16="http://schemas.microsoft.com/office/drawing/2014/main" id="{4D9C8168-84A9-4CA7-A8DD-DA22440A8C2C}"/>
                  </a:ext>
                </a:extLst>
              </p:cNvPr>
              <p:cNvCxnSpPr>
                <a:cxnSpLocks/>
              </p:cNvCxnSpPr>
              <p:nvPr/>
            </p:nvCxnSpPr>
            <p:spPr>
              <a:xfrm>
                <a:off x="5553095" y="5229538"/>
                <a:ext cx="1356975" cy="0"/>
              </a:xfrm>
              <a:prstGeom prst="straightConnector1">
                <a:avLst/>
              </a:prstGeom>
              <a:noFill/>
              <a:ln w="6350">
                <a:solidFill>
                  <a:schemeClr val="bg1">
                    <a:lumMod val="75000"/>
                  </a:schemeClr>
                </a:solidFill>
                <a:tailEnd type="triangle" w="lg" len="med"/>
              </a:ln>
            </p:spPr>
          </p:cxnSp>
          <p:cxnSp>
            <p:nvCxnSpPr>
              <p:cNvPr id="317" name="Straight Arrow Connector 316">
                <a:extLst>
                  <a:ext uri="{FF2B5EF4-FFF2-40B4-BE49-F238E27FC236}">
                    <a16:creationId xmlns:a16="http://schemas.microsoft.com/office/drawing/2014/main" id="{C1D95400-465D-4CDB-B8BD-3ECC096E2D3B}"/>
                  </a:ext>
                </a:extLst>
              </p:cNvPr>
              <p:cNvCxnSpPr>
                <a:cxnSpLocks/>
              </p:cNvCxnSpPr>
              <p:nvPr/>
            </p:nvCxnSpPr>
            <p:spPr>
              <a:xfrm>
                <a:off x="5553095" y="5578623"/>
                <a:ext cx="1356975" cy="0"/>
              </a:xfrm>
              <a:prstGeom prst="straightConnector1">
                <a:avLst/>
              </a:prstGeom>
              <a:noFill/>
              <a:ln w="6350">
                <a:solidFill>
                  <a:schemeClr val="bg1">
                    <a:lumMod val="75000"/>
                  </a:schemeClr>
                </a:solidFill>
                <a:tailEnd type="triangle" w="lg" len="med"/>
              </a:ln>
            </p:spPr>
          </p:cxnSp>
          <p:cxnSp>
            <p:nvCxnSpPr>
              <p:cNvPr id="318" name="Straight Arrow Connector 317">
                <a:extLst>
                  <a:ext uri="{FF2B5EF4-FFF2-40B4-BE49-F238E27FC236}">
                    <a16:creationId xmlns:a16="http://schemas.microsoft.com/office/drawing/2014/main" id="{14C2F405-1DCD-46A6-B1F5-AC9E6F908C8E}"/>
                  </a:ext>
                </a:extLst>
              </p:cNvPr>
              <p:cNvCxnSpPr>
                <a:cxnSpLocks/>
              </p:cNvCxnSpPr>
              <p:nvPr/>
            </p:nvCxnSpPr>
            <p:spPr>
              <a:xfrm>
                <a:off x="5553095" y="5927709"/>
                <a:ext cx="1356975" cy="0"/>
              </a:xfrm>
              <a:prstGeom prst="straightConnector1">
                <a:avLst/>
              </a:prstGeom>
              <a:noFill/>
              <a:ln w="6350">
                <a:solidFill>
                  <a:schemeClr val="bg1">
                    <a:lumMod val="75000"/>
                  </a:schemeClr>
                </a:solidFill>
                <a:tailEnd type="triangle" w="lg" len="med"/>
              </a:ln>
            </p:spPr>
          </p:cxnSp>
          <p:cxnSp>
            <p:nvCxnSpPr>
              <p:cNvPr id="319" name="Straight Arrow Connector 318">
                <a:extLst>
                  <a:ext uri="{FF2B5EF4-FFF2-40B4-BE49-F238E27FC236}">
                    <a16:creationId xmlns:a16="http://schemas.microsoft.com/office/drawing/2014/main" id="{6164547A-EE0F-44CD-8C4E-BD8CA9E014EA}"/>
                  </a:ext>
                </a:extLst>
              </p:cNvPr>
              <p:cNvCxnSpPr>
                <a:cxnSpLocks/>
              </p:cNvCxnSpPr>
              <p:nvPr/>
            </p:nvCxnSpPr>
            <p:spPr>
              <a:xfrm>
                <a:off x="5553095" y="6276793"/>
                <a:ext cx="1356975" cy="0"/>
              </a:xfrm>
              <a:prstGeom prst="straightConnector1">
                <a:avLst/>
              </a:prstGeom>
              <a:noFill/>
              <a:ln w="6350">
                <a:solidFill>
                  <a:schemeClr val="bg1">
                    <a:lumMod val="75000"/>
                  </a:schemeClr>
                </a:solidFill>
                <a:tailEnd type="triangle" w="lg" len="med"/>
              </a:ln>
            </p:spPr>
          </p:cxnSp>
        </p:grpSp>
        <p:grpSp>
          <p:nvGrpSpPr>
            <p:cNvPr id="33" name="Group 32">
              <a:extLst>
                <a:ext uri="{FF2B5EF4-FFF2-40B4-BE49-F238E27FC236}">
                  <a16:creationId xmlns:a16="http://schemas.microsoft.com/office/drawing/2014/main" id="{9341F16D-562F-4EF5-9817-4982BFA2EDBD}"/>
                </a:ext>
              </a:extLst>
            </p:cNvPr>
            <p:cNvGrpSpPr/>
            <p:nvPr/>
          </p:nvGrpSpPr>
          <p:grpSpPr>
            <a:xfrm>
              <a:off x="5843244" y="3549985"/>
              <a:ext cx="772058" cy="2891642"/>
              <a:chOff x="5843244" y="3549985"/>
              <a:chExt cx="772058" cy="2891642"/>
            </a:xfrm>
          </p:grpSpPr>
          <p:sp>
            <p:nvSpPr>
              <p:cNvPr id="321" name="Rectangle 320">
                <a:extLst>
                  <a:ext uri="{FF2B5EF4-FFF2-40B4-BE49-F238E27FC236}">
                    <a16:creationId xmlns:a16="http://schemas.microsoft.com/office/drawing/2014/main" id="{41B82524-2AF2-4D25-81D6-2FFF09CDA309}"/>
                  </a:ext>
                </a:extLst>
              </p:cNvPr>
              <p:cNvSpPr/>
              <p:nvPr/>
            </p:nvSpPr>
            <p:spPr>
              <a:xfrm>
                <a:off x="5847863" y="3549985"/>
                <a:ext cx="767439" cy="2891642"/>
              </a:xfrm>
              <a:prstGeom prst="rect">
                <a:avLst/>
              </a:prstGeom>
              <a:solidFill>
                <a:schemeClr val="bg1"/>
              </a:solidFill>
              <a:ln w="6350">
                <a:solidFill>
                  <a:schemeClr val="bg1">
                    <a:lumMod val="75000"/>
                  </a:schemeClr>
                </a:solidFill>
              </a:ln>
            </p:spPr>
            <p:txBody>
              <a:bodyPr wrap="square" lIns="89630" tIns="44814" rIns="89630" bIns="44814" anchor="ctr">
                <a:noAutofit/>
              </a:bodyPr>
              <a:lstStyle/>
              <a:p>
                <a:pPr marL="0" marR="0" lvl="0" indent="0" algn="l" defTabSz="456849" rtl="0" eaLnBrk="1" fontAlgn="auto" latinLnBrk="0"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solidFill>
                    <a:srgbClr val="282828"/>
                  </a:solidFill>
                  <a:effectLst/>
                  <a:uLnTx/>
                  <a:uFillTx/>
                  <a:latin typeface="Segoe UI"/>
                  <a:ea typeface="+mn-ea"/>
                  <a:cs typeface="Segoe UI Light" panose="020B0502040204020203" pitchFamily="34" charset="0"/>
                </a:endParaRPr>
              </a:p>
            </p:txBody>
          </p:sp>
          <p:sp>
            <p:nvSpPr>
              <p:cNvPr id="322" name="TextBox 321">
                <a:extLst>
                  <a:ext uri="{FF2B5EF4-FFF2-40B4-BE49-F238E27FC236}">
                    <a16:creationId xmlns:a16="http://schemas.microsoft.com/office/drawing/2014/main" id="{06A6B3A7-F7C5-4015-ACDA-E8DF74B7380E}"/>
                  </a:ext>
                </a:extLst>
              </p:cNvPr>
              <p:cNvSpPr txBox="1"/>
              <p:nvPr/>
            </p:nvSpPr>
            <p:spPr>
              <a:xfrm>
                <a:off x="5843244" y="4807647"/>
                <a:ext cx="767439" cy="188478"/>
              </a:xfrm>
              <a:prstGeom prst="rect">
                <a:avLst/>
              </a:prstGeom>
              <a:noFill/>
              <a:ln w="6350">
                <a:noFill/>
              </a:ln>
            </p:spPr>
            <p:txBody>
              <a:bodyPr wrap="square" lIns="89630" tIns="44814" rIns="89630" bIns="44814" anchor="ctr">
                <a:noAutofit/>
              </a:bodyPr>
              <a:lstStyle>
                <a:defPPr>
                  <a:defRPr lang="en-US"/>
                </a:defPPr>
                <a:lvl1pPr algn="ctr" defTabSz="466120">
                  <a:defRPr sz="1600">
                    <a:latin typeface="Segoe UI"/>
                    <a:cs typeface="Segoe UI Light" panose="020B0502040204020203" pitchFamily="34" charset="0"/>
                  </a:defRPr>
                </a:lvl1pPr>
              </a:lstStyle>
              <a:p>
                <a:pPr marL="0" marR="0" lvl="0" indent="0" algn="ctr" defTabSz="456849" rtl="0" eaLnBrk="1" fontAlgn="auto" latinLnBrk="0" hangingPunct="1">
                  <a:lnSpc>
                    <a:spcPct val="100000"/>
                  </a:lnSpc>
                  <a:spcBef>
                    <a:spcPts val="0"/>
                  </a:spcBef>
                  <a:spcAft>
                    <a:spcPts val="0"/>
                  </a:spcAft>
                  <a:buClrTx/>
                  <a:buSzTx/>
                  <a:buFontTx/>
                  <a:buNone/>
                  <a:tabLst/>
                  <a:defRPr/>
                </a:pPr>
                <a:r>
                  <a:rPr kumimoji="0" lang="en-US" sz="1077" b="0" i="0" u="none" strike="noStrike" kern="1200" cap="none" spc="0" normalizeH="0" baseline="0" noProof="0">
                    <a:ln>
                      <a:noFill/>
                    </a:ln>
                    <a:solidFill>
                      <a:srgbClr val="282828"/>
                    </a:solidFill>
                    <a:effectLst/>
                    <a:uLnTx/>
                    <a:uFillTx/>
                    <a:latin typeface="Segoe UI"/>
                    <a:ea typeface="+mn-ea"/>
                    <a:cs typeface="Segoe UI Light" panose="020B0502040204020203" pitchFamily="34" charset="0"/>
                  </a:rPr>
                  <a:t>Desktop Analytics</a:t>
                </a:r>
              </a:p>
            </p:txBody>
          </p:sp>
        </p:grpSp>
        <p:grpSp>
          <p:nvGrpSpPr>
            <p:cNvPr id="32" name="Group 31">
              <a:extLst>
                <a:ext uri="{FF2B5EF4-FFF2-40B4-BE49-F238E27FC236}">
                  <a16:creationId xmlns:a16="http://schemas.microsoft.com/office/drawing/2014/main" id="{2A6738BA-0A62-4946-ABCC-C21C6DF442B6}"/>
                </a:ext>
              </a:extLst>
            </p:cNvPr>
            <p:cNvGrpSpPr/>
            <p:nvPr/>
          </p:nvGrpSpPr>
          <p:grpSpPr>
            <a:xfrm>
              <a:off x="7194056" y="4420509"/>
              <a:ext cx="201674" cy="201674"/>
              <a:chOff x="7194056" y="4420509"/>
              <a:chExt cx="201674" cy="201674"/>
            </a:xfrm>
          </p:grpSpPr>
          <p:sp>
            <p:nvSpPr>
              <p:cNvPr id="324" name="Oval 323">
                <a:extLst>
                  <a:ext uri="{FF2B5EF4-FFF2-40B4-BE49-F238E27FC236}">
                    <a16:creationId xmlns:a16="http://schemas.microsoft.com/office/drawing/2014/main" id="{6A14570D-5A9A-4798-8D9E-3BFA62C86375}"/>
                  </a:ext>
                </a:extLst>
              </p:cNvPr>
              <p:cNvSpPr/>
              <p:nvPr/>
            </p:nvSpPr>
            <p:spPr bwMode="auto">
              <a:xfrm>
                <a:off x="7194056" y="4420509"/>
                <a:ext cx="201674" cy="201674"/>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check" title="Icon of a checkmark">
                <a:extLst>
                  <a:ext uri="{FF2B5EF4-FFF2-40B4-BE49-F238E27FC236}">
                    <a16:creationId xmlns:a16="http://schemas.microsoft.com/office/drawing/2014/main" id="{D364B9EC-B811-46AE-B2A1-D6B1F4C08823}"/>
                  </a:ext>
                </a:extLst>
              </p:cNvPr>
              <p:cNvSpPr>
                <a:spLocks noChangeAspect="1"/>
              </p:cNvSpPr>
              <p:nvPr/>
            </p:nvSpPr>
            <p:spPr bwMode="auto">
              <a:xfrm>
                <a:off x="7242198" y="4485199"/>
                <a:ext cx="102381" cy="7229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F72F6460-EFB8-4462-B208-20461AFD5D28}"/>
                </a:ext>
              </a:extLst>
            </p:cNvPr>
            <p:cNvGrpSpPr/>
            <p:nvPr/>
          </p:nvGrpSpPr>
          <p:grpSpPr>
            <a:xfrm>
              <a:off x="7194056" y="4771599"/>
              <a:ext cx="201674" cy="201674"/>
              <a:chOff x="7194056" y="4771599"/>
              <a:chExt cx="201674" cy="201674"/>
            </a:xfrm>
          </p:grpSpPr>
          <p:sp>
            <p:nvSpPr>
              <p:cNvPr id="327" name="Oval 326">
                <a:extLst>
                  <a:ext uri="{FF2B5EF4-FFF2-40B4-BE49-F238E27FC236}">
                    <a16:creationId xmlns:a16="http://schemas.microsoft.com/office/drawing/2014/main" id="{9C2732C4-F422-4A04-852C-D2615B72E272}"/>
                  </a:ext>
                </a:extLst>
              </p:cNvPr>
              <p:cNvSpPr/>
              <p:nvPr/>
            </p:nvSpPr>
            <p:spPr bwMode="auto">
              <a:xfrm>
                <a:off x="7194056" y="4771599"/>
                <a:ext cx="201674" cy="201674"/>
              </a:xfrm>
              <a:prstGeom prst="ellipse">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8" name="plus" title="Icon of a plus sign">
                <a:extLst>
                  <a:ext uri="{FF2B5EF4-FFF2-40B4-BE49-F238E27FC236}">
                    <a16:creationId xmlns:a16="http://schemas.microsoft.com/office/drawing/2014/main" id="{72483B9B-0D53-434F-915C-5744557B8D05}"/>
                  </a:ext>
                </a:extLst>
              </p:cNvPr>
              <p:cNvSpPr>
                <a:spLocks noChangeAspect="1" noEditPoints="1"/>
              </p:cNvSpPr>
              <p:nvPr/>
            </p:nvSpPr>
            <p:spPr bwMode="auto">
              <a:xfrm rot="2637969">
                <a:off x="7233185" y="4810728"/>
                <a:ext cx="123416" cy="123416"/>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BAE12A0-C50E-475C-A984-5DD19C7D0C70}"/>
                </a:ext>
              </a:extLst>
            </p:cNvPr>
            <p:cNvGrpSpPr/>
            <p:nvPr/>
          </p:nvGrpSpPr>
          <p:grpSpPr>
            <a:xfrm>
              <a:off x="7194056" y="4069419"/>
              <a:ext cx="201674" cy="201674"/>
              <a:chOff x="7194056" y="4069419"/>
              <a:chExt cx="201674" cy="201674"/>
            </a:xfrm>
          </p:grpSpPr>
          <p:sp>
            <p:nvSpPr>
              <p:cNvPr id="330" name="Oval 329">
                <a:extLst>
                  <a:ext uri="{FF2B5EF4-FFF2-40B4-BE49-F238E27FC236}">
                    <a16:creationId xmlns:a16="http://schemas.microsoft.com/office/drawing/2014/main" id="{B45CD969-C403-476D-BCED-1BA051CDB873}"/>
                  </a:ext>
                </a:extLst>
              </p:cNvPr>
              <p:cNvSpPr/>
              <p:nvPr/>
            </p:nvSpPr>
            <p:spPr bwMode="auto">
              <a:xfrm>
                <a:off x="7194056" y="4069419"/>
                <a:ext cx="201674" cy="201674"/>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check" title="Icon of a checkmark">
                <a:extLst>
                  <a:ext uri="{FF2B5EF4-FFF2-40B4-BE49-F238E27FC236}">
                    <a16:creationId xmlns:a16="http://schemas.microsoft.com/office/drawing/2014/main" id="{FF993C2C-FF93-4E3E-9438-BA412833BC54}"/>
                  </a:ext>
                </a:extLst>
              </p:cNvPr>
              <p:cNvSpPr>
                <a:spLocks noChangeAspect="1"/>
              </p:cNvSpPr>
              <p:nvPr/>
            </p:nvSpPr>
            <p:spPr bwMode="auto">
              <a:xfrm>
                <a:off x="7242198" y="4134109"/>
                <a:ext cx="102381" cy="7229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D0FBA59C-3490-40E3-BAC2-B502BC8ED499}"/>
                </a:ext>
              </a:extLst>
            </p:cNvPr>
            <p:cNvGrpSpPr/>
            <p:nvPr/>
          </p:nvGrpSpPr>
          <p:grpSpPr>
            <a:xfrm>
              <a:off x="7194056" y="5824868"/>
              <a:ext cx="201674" cy="201674"/>
              <a:chOff x="7194056" y="5824868"/>
              <a:chExt cx="201674" cy="201674"/>
            </a:xfrm>
          </p:grpSpPr>
          <p:sp>
            <p:nvSpPr>
              <p:cNvPr id="333" name="Oval 332">
                <a:extLst>
                  <a:ext uri="{FF2B5EF4-FFF2-40B4-BE49-F238E27FC236}">
                    <a16:creationId xmlns:a16="http://schemas.microsoft.com/office/drawing/2014/main" id="{B726C6A8-83D1-4899-BEE4-618F023368BB}"/>
                  </a:ext>
                </a:extLst>
              </p:cNvPr>
              <p:cNvSpPr/>
              <p:nvPr/>
            </p:nvSpPr>
            <p:spPr bwMode="auto">
              <a:xfrm>
                <a:off x="7194056" y="5824868"/>
                <a:ext cx="201674" cy="201674"/>
              </a:xfrm>
              <a:prstGeom prst="ellipse">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4" name="plus" title="Icon of a plus sign">
                <a:extLst>
                  <a:ext uri="{FF2B5EF4-FFF2-40B4-BE49-F238E27FC236}">
                    <a16:creationId xmlns:a16="http://schemas.microsoft.com/office/drawing/2014/main" id="{56E2BD8A-2C63-4D49-9C67-F282DCA5E1BF}"/>
                  </a:ext>
                </a:extLst>
              </p:cNvPr>
              <p:cNvSpPr>
                <a:spLocks noChangeAspect="1" noEditPoints="1"/>
              </p:cNvSpPr>
              <p:nvPr/>
            </p:nvSpPr>
            <p:spPr bwMode="auto">
              <a:xfrm rot="2637969">
                <a:off x="7233185" y="5863997"/>
                <a:ext cx="123416" cy="123416"/>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4B43D97C-6FC6-43B7-8C44-E0B543ECC30D}"/>
                </a:ext>
              </a:extLst>
            </p:cNvPr>
            <p:cNvGrpSpPr/>
            <p:nvPr/>
          </p:nvGrpSpPr>
          <p:grpSpPr>
            <a:xfrm>
              <a:off x="7194056" y="5122689"/>
              <a:ext cx="201674" cy="201674"/>
              <a:chOff x="7194056" y="5122689"/>
              <a:chExt cx="201674" cy="201674"/>
            </a:xfrm>
          </p:grpSpPr>
          <p:sp>
            <p:nvSpPr>
              <p:cNvPr id="336" name="Oval 335">
                <a:extLst>
                  <a:ext uri="{FF2B5EF4-FFF2-40B4-BE49-F238E27FC236}">
                    <a16:creationId xmlns:a16="http://schemas.microsoft.com/office/drawing/2014/main" id="{C362B589-9F18-4531-B07F-3F56BAA2462C}"/>
                  </a:ext>
                </a:extLst>
              </p:cNvPr>
              <p:cNvSpPr/>
              <p:nvPr/>
            </p:nvSpPr>
            <p:spPr bwMode="auto">
              <a:xfrm>
                <a:off x="7194056" y="5122689"/>
                <a:ext cx="201674" cy="201674"/>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7" name="check" title="Icon of a checkmark">
                <a:extLst>
                  <a:ext uri="{FF2B5EF4-FFF2-40B4-BE49-F238E27FC236}">
                    <a16:creationId xmlns:a16="http://schemas.microsoft.com/office/drawing/2014/main" id="{27EAD4BD-4131-450D-B444-8EB9C8C06754}"/>
                  </a:ext>
                </a:extLst>
              </p:cNvPr>
              <p:cNvSpPr>
                <a:spLocks noChangeAspect="1"/>
              </p:cNvSpPr>
              <p:nvPr/>
            </p:nvSpPr>
            <p:spPr bwMode="auto">
              <a:xfrm>
                <a:off x="7242198" y="5187379"/>
                <a:ext cx="102381" cy="7229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2E04D529-79E7-4FBD-9C4A-A7984C84A088}"/>
                </a:ext>
              </a:extLst>
            </p:cNvPr>
            <p:cNvGrpSpPr/>
            <p:nvPr/>
          </p:nvGrpSpPr>
          <p:grpSpPr>
            <a:xfrm>
              <a:off x="7194056" y="5473778"/>
              <a:ext cx="201674" cy="201674"/>
              <a:chOff x="7194056" y="5473778"/>
              <a:chExt cx="201674" cy="201674"/>
            </a:xfrm>
          </p:grpSpPr>
          <p:sp>
            <p:nvSpPr>
              <p:cNvPr id="339" name="Oval 338">
                <a:extLst>
                  <a:ext uri="{FF2B5EF4-FFF2-40B4-BE49-F238E27FC236}">
                    <a16:creationId xmlns:a16="http://schemas.microsoft.com/office/drawing/2014/main" id="{FB6F1CE4-F941-48A6-AA48-F9AC2F109BE7}"/>
                  </a:ext>
                </a:extLst>
              </p:cNvPr>
              <p:cNvSpPr/>
              <p:nvPr/>
            </p:nvSpPr>
            <p:spPr bwMode="auto">
              <a:xfrm>
                <a:off x="7194056" y="5473778"/>
                <a:ext cx="201674" cy="201674"/>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0" name="check" title="Icon of a checkmark">
                <a:extLst>
                  <a:ext uri="{FF2B5EF4-FFF2-40B4-BE49-F238E27FC236}">
                    <a16:creationId xmlns:a16="http://schemas.microsoft.com/office/drawing/2014/main" id="{BF343D73-6DFE-4079-81C5-8E4524984D6C}"/>
                  </a:ext>
                </a:extLst>
              </p:cNvPr>
              <p:cNvSpPr>
                <a:spLocks noChangeAspect="1"/>
              </p:cNvSpPr>
              <p:nvPr/>
            </p:nvSpPr>
            <p:spPr bwMode="auto">
              <a:xfrm>
                <a:off x="7242198" y="5538468"/>
                <a:ext cx="102381" cy="7229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93FD035B-D66B-48DE-A2E7-C098B0D23847}"/>
                </a:ext>
              </a:extLst>
            </p:cNvPr>
            <p:cNvGrpSpPr/>
            <p:nvPr/>
          </p:nvGrpSpPr>
          <p:grpSpPr>
            <a:xfrm>
              <a:off x="7194056" y="6175956"/>
              <a:ext cx="201674" cy="201674"/>
              <a:chOff x="7194056" y="6175956"/>
              <a:chExt cx="201674" cy="201674"/>
            </a:xfrm>
          </p:grpSpPr>
          <p:sp>
            <p:nvSpPr>
              <p:cNvPr id="342" name="Oval 341">
                <a:extLst>
                  <a:ext uri="{FF2B5EF4-FFF2-40B4-BE49-F238E27FC236}">
                    <a16:creationId xmlns:a16="http://schemas.microsoft.com/office/drawing/2014/main" id="{ABB3226C-4CAA-4D18-BC47-5CB364B8304A}"/>
                  </a:ext>
                </a:extLst>
              </p:cNvPr>
              <p:cNvSpPr/>
              <p:nvPr/>
            </p:nvSpPr>
            <p:spPr bwMode="auto">
              <a:xfrm>
                <a:off x="7194056" y="6175956"/>
                <a:ext cx="201674" cy="201674"/>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3" name="check" title="Icon of a checkmark">
                <a:extLst>
                  <a:ext uri="{FF2B5EF4-FFF2-40B4-BE49-F238E27FC236}">
                    <a16:creationId xmlns:a16="http://schemas.microsoft.com/office/drawing/2014/main" id="{FFA4433E-2E8B-422C-AC45-35F2CA2D29E1}"/>
                  </a:ext>
                </a:extLst>
              </p:cNvPr>
              <p:cNvSpPr>
                <a:spLocks noChangeAspect="1"/>
              </p:cNvSpPr>
              <p:nvPr/>
            </p:nvSpPr>
            <p:spPr bwMode="auto">
              <a:xfrm>
                <a:off x="7242198" y="6240646"/>
                <a:ext cx="102381" cy="7229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139" rtl="0" eaLnBrk="1" fontAlgn="base"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aphicFrame>
        <p:nvGraphicFramePr>
          <p:cNvPr id="344" name="Table 343">
            <a:extLst>
              <a:ext uri="{FF2B5EF4-FFF2-40B4-BE49-F238E27FC236}">
                <a16:creationId xmlns:a16="http://schemas.microsoft.com/office/drawing/2014/main" id="{96864DF3-38D7-4631-BF90-2EF9EFF30BB5}"/>
              </a:ext>
            </a:extLst>
          </p:cNvPr>
          <p:cNvGraphicFramePr>
            <a:graphicFrameLocks noGrp="1"/>
          </p:cNvGraphicFramePr>
          <p:nvPr>
            <p:extLst>
              <p:ext uri="{D42A27DB-BD31-4B8C-83A1-F6EECF244321}">
                <p14:modId xmlns:p14="http://schemas.microsoft.com/office/powerpoint/2010/main" val="387199013"/>
              </p:ext>
            </p:extLst>
          </p:nvPr>
        </p:nvGraphicFramePr>
        <p:xfrm>
          <a:off x="2706756" y="3289882"/>
          <a:ext cx="807347" cy="3112906"/>
        </p:xfrm>
        <a:graphic>
          <a:graphicData uri="http://schemas.openxmlformats.org/drawingml/2006/table">
            <a:tbl>
              <a:tblPr firstRow="1" bandRow="1">
                <a:tableStyleId>{5C22544A-7EE6-4342-B048-85BDC9FD1C3A}</a:tableStyleId>
              </a:tblPr>
              <a:tblGrid>
                <a:gridCol w="807347">
                  <a:extLst>
                    <a:ext uri="{9D8B030D-6E8A-4147-A177-3AD203B41FA5}">
                      <a16:colId xmlns:a16="http://schemas.microsoft.com/office/drawing/2014/main" val="3364887953"/>
                    </a:ext>
                  </a:extLst>
                </a:gridCol>
              </a:tblGrid>
              <a:tr h="467137">
                <a:tc>
                  <a:txBody>
                    <a:bodyPr/>
                    <a:lstStyle/>
                    <a:p>
                      <a:pPr algn="ctr"/>
                      <a:r>
                        <a:rPr lang="en-US" sz="1100"/>
                        <a:t>Analysis results</a:t>
                      </a:r>
                    </a:p>
                  </a:txBody>
                  <a:tcPr marL="89630" marR="89630" marT="44814" marB="44814" anchor="ctr">
                    <a:lnL w="6350" cap="flat" cmpd="sng" algn="ctr">
                      <a:solidFill>
                        <a:schemeClr val="accent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21840304"/>
                  </a:ext>
                </a:extLst>
              </a:tr>
              <a:tr h="377967">
                <a:tc>
                  <a:txBody>
                    <a:bodyPr/>
                    <a:lstStyle/>
                    <a:p>
                      <a:endParaRPr lang="en-US" sz="1400"/>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567628031"/>
                  </a:ext>
                </a:extLst>
              </a:tr>
              <a:tr h="377967">
                <a:tc>
                  <a:txBody>
                    <a:bodyPr/>
                    <a:lstStyle/>
                    <a:p>
                      <a:endParaRPr lang="en-US" sz="1400"/>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61434926"/>
                  </a:ext>
                </a:extLst>
              </a:tr>
              <a:tr h="377967">
                <a:tc>
                  <a:txBody>
                    <a:bodyPr/>
                    <a:lstStyle/>
                    <a:p>
                      <a:endParaRPr lang="en-US" sz="1400"/>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38300084"/>
                  </a:ext>
                </a:extLst>
              </a:tr>
              <a:tr h="377967">
                <a:tc>
                  <a:txBody>
                    <a:bodyPr/>
                    <a:lstStyle/>
                    <a:p>
                      <a:endParaRPr lang="en-US" sz="1400"/>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57350259"/>
                  </a:ext>
                </a:extLst>
              </a:tr>
              <a:tr h="377967">
                <a:tc>
                  <a:txBody>
                    <a:bodyPr/>
                    <a:lstStyle/>
                    <a:p>
                      <a:endParaRPr lang="en-US" sz="1400"/>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963545067"/>
                  </a:ext>
                </a:extLst>
              </a:tr>
              <a:tr h="377967">
                <a:tc>
                  <a:txBody>
                    <a:bodyPr/>
                    <a:lstStyle/>
                    <a:p>
                      <a:endParaRPr lang="en-US" sz="1400"/>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91479459"/>
                  </a:ext>
                </a:extLst>
              </a:tr>
              <a:tr h="377967">
                <a:tc>
                  <a:txBody>
                    <a:bodyPr/>
                    <a:lstStyle/>
                    <a:p>
                      <a:endParaRPr lang="en-US" sz="1400"/>
                    </a:p>
                  </a:txBody>
                  <a:tcPr marL="89630" marR="89630" marT="44814" marB="448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49122192"/>
                  </a:ext>
                </a:extLst>
              </a:tr>
            </a:tbl>
          </a:graphicData>
        </a:graphic>
      </p:graphicFrame>
    </p:spTree>
    <p:extLst>
      <p:ext uri="{BB962C8B-B14F-4D97-AF65-F5344CB8AC3E}">
        <p14:creationId xmlns:p14="http://schemas.microsoft.com/office/powerpoint/2010/main" val="28818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28923-3F30-4F7F-ACE5-A8BFECD8E9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34BDB3-5171-41FB-8E5A-889839E24CAA}"/>
              </a:ext>
            </a:extLst>
          </p:cNvPr>
          <p:cNvSpPr>
            <a:spLocks noGrp="1"/>
          </p:cNvSpPr>
          <p:nvPr>
            <p:ph idx="1"/>
          </p:nvPr>
        </p:nvSpPr>
        <p:spPr>
          <a:xfrm>
            <a:off x="437320" y="1866618"/>
            <a:ext cx="11336039" cy="353045"/>
          </a:xfrm>
        </p:spPr>
        <p:txBody>
          <a:bodyPr>
            <a:normAutofit fontScale="85000" lnSpcReduction="20000"/>
          </a:bodyPr>
          <a:lstStyle/>
          <a:p>
            <a:endParaRPr lang="en-US"/>
          </a:p>
        </p:txBody>
      </p:sp>
      <p:sp>
        <p:nvSpPr>
          <p:cNvPr id="5" name="Freeform: Shape 4">
            <a:extLst>
              <a:ext uri="{FF2B5EF4-FFF2-40B4-BE49-F238E27FC236}">
                <a16:creationId xmlns:a16="http://schemas.microsoft.com/office/drawing/2014/main" id="{9C7BEC35-961F-467C-A7F5-6F301C6D03C6}"/>
              </a:ext>
            </a:extLst>
          </p:cNvPr>
          <p:cNvSpPr/>
          <p:nvPr/>
        </p:nvSpPr>
        <p:spPr bwMode="auto">
          <a:xfrm>
            <a:off x="2" y="966"/>
            <a:ext cx="12191998" cy="6856549"/>
          </a:xfrm>
          <a:custGeom>
            <a:avLst/>
            <a:gdLst>
              <a:gd name="connsiteX0" fmla="*/ 0 w 12436474"/>
              <a:gd name="connsiteY0" fmla="*/ 0 h 7001033"/>
              <a:gd name="connsiteX1" fmla="*/ 12436474 w 12436474"/>
              <a:gd name="connsiteY1" fmla="*/ 0 h 7001033"/>
              <a:gd name="connsiteX2" fmla="*/ 12436474 w 12436474"/>
              <a:gd name="connsiteY2" fmla="*/ 7001033 h 7001033"/>
              <a:gd name="connsiteX3" fmla="*/ 0 w 12436474"/>
              <a:gd name="connsiteY3" fmla="*/ 7001033 h 7001033"/>
            </a:gdLst>
            <a:ahLst/>
            <a:cxnLst>
              <a:cxn ang="0">
                <a:pos x="connsiteX0" y="connsiteY0"/>
              </a:cxn>
              <a:cxn ang="0">
                <a:pos x="connsiteX1" y="connsiteY1"/>
              </a:cxn>
              <a:cxn ang="0">
                <a:pos x="connsiteX2" y="connsiteY2"/>
              </a:cxn>
              <a:cxn ang="0">
                <a:pos x="connsiteX3" y="connsiteY3"/>
              </a:cxn>
            </a:cxnLst>
            <a:rect l="l" t="t" r="r" b="b"/>
            <a:pathLst>
              <a:path w="12436474" h="7001033">
                <a:moveTo>
                  <a:pt x="0" y="0"/>
                </a:moveTo>
                <a:lnTo>
                  <a:pt x="12436474" y="0"/>
                </a:lnTo>
                <a:lnTo>
                  <a:pt x="12436474" y="7001033"/>
                </a:lnTo>
                <a:lnTo>
                  <a:pt x="0" y="7001033"/>
                </a:lnTo>
                <a:close/>
              </a:path>
            </a:pathLst>
          </a:custGeom>
          <a:solidFill>
            <a:schemeClr val="accent5">
              <a:lumMod val="40000"/>
              <a:lumOff val="60000"/>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7" name="Freeform: Shape 6">
            <a:extLst>
              <a:ext uri="{FF2B5EF4-FFF2-40B4-BE49-F238E27FC236}">
                <a16:creationId xmlns:a16="http://schemas.microsoft.com/office/drawing/2014/main" id="{E2BA0386-574C-49CB-892E-28C261BE1BFB}"/>
              </a:ext>
            </a:extLst>
          </p:cNvPr>
          <p:cNvSpPr/>
          <p:nvPr/>
        </p:nvSpPr>
        <p:spPr bwMode="auto">
          <a:xfrm>
            <a:off x="2" y="965"/>
            <a:ext cx="7197818" cy="6856071"/>
          </a:xfrm>
          <a:custGeom>
            <a:avLst/>
            <a:gdLst>
              <a:gd name="connsiteX0" fmla="*/ 0 w 7406640"/>
              <a:gd name="connsiteY0" fmla="*/ 0 h 7001033"/>
              <a:gd name="connsiteX1" fmla="*/ 6528527 w 7406640"/>
              <a:gd name="connsiteY1" fmla="*/ 0 h 7001033"/>
              <a:gd name="connsiteX2" fmla="*/ 6677198 w 7406640"/>
              <a:gd name="connsiteY2" fmla="*/ 290277 h 7001033"/>
              <a:gd name="connsiteX3" fmla="*/ 7406640 w 7406640"/>
              <a:gd name="connsiteY3" fmla="*/ 3497263 h 7001033"/>
              <a:gd name="connsiteX4" fmla="*/ 6715677 w 7406640"/>
              <a:gd name="connsiteY4" fmla="*/ 6623132 h 7001033"/>
              <a:gd name="connsiteX5" fmla="*/ 6525024 w 7406640"/>
              <a:gd name="connsiteY5" fmla="*/ 7001033 h 7001033"/>
              <a:gd name="connsiteX6" fmla="*/ 0 w 7406640"/>
              <a:gd name="connsiteY6" fmla="*/ 7001033 h 700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6640" h="7001033">
                <a:moveTo>
                  <a:pt x="0" y="0"/>
                </a:moveTo>
                <a:lnTo>
                  <a:pt x="6528527" y="0"/>
                </a:lnTo>
                <a:lnTo>
                  <a:pt x="6677198" y="290277"/>
                </a:lnTo>
                <a:cubicBezTo>
                  <a:pt x="7144669" y="1260439"/>
                  <a:pt x="7406640" y="2348258"/>
                  <a:pt x="7406640" y="3497263"/>
                </a:cubicBezTo>
                <a:cubicBezTo>
                  <a:pt x="7406640" y="4614352"/>
                  <a:pt x="7159021" y="5673607"/>
                  <a:pt x="6715677" y="6623132"/>
                </a:cubicBezTo>
                <a:lnTo>
                  <a:pt x="6525024" y="7001033"/>
                </a:lnTo>
                <a:lnTo>
                  <a:pt x="0" y="700103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F4E1E2E4-36C7-4F17-937D-0DCE7A6B666E}"/>
              </a:ext>
            </a:extLst>
          </p:cNvPr>
          <p:cNvSpPr txBox="1">
            <a:spLocks/>
          </p:cNvSpPr>
          <p:nvPr/>
        </p:nvSpPr>
        <p:spPr>
          <a:xfrm>
            <a:off x="597617" y="224593"/>
            <a:ext cx="10757098" cy="896425"/>
          </a:xfrm>
          <a:prstGeom prst="rect">
            <a:avLst/>
          </a:prstGeom>
        </p:spPr>
        <p:txBody>
          <a:bodyPr vert="horz" lIns="89642" tIns="44821" rIns="89642" bIns="44821" rtlCol="0" anchor="ctr">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282828"/>
                </a:solidFill>
                <a:effectLst/>
                <a:uLnTx/>
                <a:uFillTx/>
                <a:latin typeface="Segoe UI Semibold"/>
                <a:ea typeface="+mj-ea"/>
                <a:cs typeface="+mj-cs"/>
              </a:rPr>
              <a:t>Improvements to App Confidence Engine</a:t>
            </a:r>
          </a:p>
        </p:txBody>
      </p:sp>
      <p:grpSp>
        <p:nvGrpSpPr>
          <p:cNvPr id="33" name="Group 32">
            <a:extLst>
              <a:ext uri="{FF2B5EF4-FFF2-40B4-BE49-F238E27FC236}">
                <a16:creationId xmlns:a16="http://schemas.microsoft.com/office/drawing/2014/main" id="{96B909F5-44E0-4361-9B25-C6B46AC31C90}"/>
              </a:ext>
            </a:extLst>
          </p:cNvPr>
          <p:cNvGrpSpPr/>
          <p:nvPr/>
        </p:nvGrpSpPr>
        <p:grpSpPr>
          <a:xfrm>
            <a:off x="281002" y="1246863"/>
            <a:ext cx="6368551" cy="5132625"/>
            <a:chOff x="292384" y="1203767"/>
            <a:chExt cx="6626516" cy="5340527"/>
          </a:xfrm>
        </p:grpSpPr>
        <p:sp>
          <p:nvSpPr>
            <p:cNvPr id="11" name="Freeform: Shape 10">
              <a:extLst>
                <a:ext uri="{FF2B5EF4-FFF2-40B4-BE49-F238E27FC236}">
                  <a16:creationId xmlns:a16="http://schemas.microsoft.com/office/drawing/2014/main" id="{0A9E404D-CF28-413B-81F1-CCB30BBE3A85}"/>
                </a:ext>
              </a:extLst>
            </p:cNvPr>
            <p:cNvSpPr/>
            <p:nvPr/>
          </p:nvSpPr>
          <p:spPr>
            <a:xfrm>
              <a:off x="1560520" y="1975094"/>
              <a:ext cx="4093170" cy="4108164"/>
            </a:xfrm>
            <a:custGeom>
              <a:avLst/>
              <a:gdLst>
                <a:gd name="connsiteX0" fmla="*/ 3195570 w 4492953"/>
                <a:gd name="connsiteY0" fmla="*/ 3803591 h 4509411"/>
                <a:gd name="connsiteX1" fmla="*/ 3580639 w 4492953"/>
                <a:gd name="connsiteY1" fmla="*/ 3474273 h 4509411"/>
                <a:gd name="connsiteX2" fmla="*/ 3985128 w 4492953"/>
                <a:gd name="connsiteY2" fmla="*/ 3707001 h 4509411"/>
                <a:gd name="connsiteX3" fmla="*/ 4354200 w 4492953"/>
                <a:gd name="connsiteY3" fmla="*/ 3056510 h 4509411"/>
                <a:gd name="connsiteX4" fmla="*/ 3949711 w 4492953"/>
                <a:gd name="connsiteY4" fmla="*/ 2823774 h 4509411"/>
                <a:gd name="connsiteX5" fmla="*/ 4036550 w 4492953"/>
                <a:gd name="connsiteY5" fmla="*/ 2318728 h 4509411"/>
                <a:gd name="connsiteX6" fmla="*/ 4493614 w 4492953"/>
                <a:gd name="connsiteY6" fmla="*/ 2236110 h 4509411"/>
                <a:gd name="connsiteX7" fmla="*/ 4365631 w 4492953"/>
                <a:gd name="connsiteY7" fmla="*/ 1496007 h 4509411"/>
                <a:gd name="connsiteX8" fmla="*/ 3908583 w 4492953"/>
                <a:gd name="connsiteY8" fmla="*/ 1578617 h 4509411"/>
                <a:gd name="connsiteX9" fmla="*/ 3661767 w 4492953"/>
                <a:gd name="connsiteY9" fmla="*/ 1136423 h 4509411"/>
                <a:gd name="connsiteX10" fmla="*/ 3962277 w 4492953"/>
                <a:gd name="connsiteY10" fmla="*/ 772181 h 4509411"/>
                <a:gd name="connsiteX11" fmla="*/ 3397819 w 4492953"/>
                <a:gd name="connsiteY11" fmla="*/ 289262 h 4509411"/>
                <a:gd name="connsiteX12" fmla="*/ 3090446 w 4492953"/>
                <a:gd name="connsiteY12" fmla="*/ 653488 h 4509411"/>
                <a:gd name="connsiteX13" fmla="*/ 2617402 w 4492953"/>
                <a:gd name="connsiteY13" fmla="*/ 477777 h 4509411"/>
                <a:gd name="connsiteX14" fmla="*/ 2617402 w 4492953"/>
                <a:gd name="connsiteY14" fmla="*/ 5326 h 4509411"/>
                <a:gd name="connsiteX15" fmla="*/ 1882681 w 4492953"/>
                <a:gd name="connsiteY15" fmla="*/ 5326 h 4509411"/>
                <a:gd name="connsiteX16" fmla="*/ 1882681 w 4492953"/>
                <a:gd name="connsiteY16" fmla="*/ 480114 h 4509411"/>
                <a:gd name="connsiteX17" fmla="*/ 1409629 w 4492953"/>
                <a:gd name="connsiteY17" fmla="*/ 655825 h 4509411"/>
                <a:gd name="connsiteX18" fmla="*/ 1109111 w 4492953"/>
                <a:gd name="connsiteY18" fmla="*/ 291583 h 4509411"/>
                <a:gd name="connsiteX19" fmla="*/ 544645 w 4492953"/>
                <a:gd name="connsiteY19" fmla="*/ 774526 h 4509411"/>
                <a:gd name="connsiteX20" fmla="*/ 845171 w 4492953"/>
                <a:gd name="connsiteY20" fmla="*/ 1138760 h 4509411"/>
                <a:gd name="connsiteX21" fmla="*/ 592644 w 4492953"/>
                <a:gd name="connsiteY21" fmla="*/ 1582122 h 4509411"/>
                <a:gd name="connsiteX22" fmla="*/ 135588 w 4492953"/>
                <a:gd name="connsiteY22" fmla="*/ 1499496 h 4509411"/>
                <a:gd name="connsiteX23" fmla="*/ 5326 w 4492953"/>
                <a:gd name="connsiteY23" fmla="*/ 2237287 h 4509411"/>
                <a:gd name="connsiteX24" fmla="*/ 462373 w 4492953"/>
                <a:gd name="connsiteY24" fmla="*/ 2319896 h 4509411"/>
                <a:gd name="connsiteX25" fmla="*/ 549212 w 4492953"/>
                <a:gd name="connsiteY25" fmla="*/ 2824942 h 4509411"/>
                <a:gd name="connsiteX26" fmla="*/ 144722 w 4492953"/>
                <a:gd name="connsiteY26" fmla="*/ 3057679 h 4509411"/>
                <a:gd name="connsiteX27" fmla="*/ 513795 w 4492953"/>
                <a:gd name="connsiteY27" fmla="*/ 3708178 h 4509411"/>
                <a:gd name="connsiteX28" fmla="*/ 918300 w 4492953"/>
                <a:gd name="connsiteY28" fmla="*/ 3475441 h 4509411"/>
                <a:gd name="connsiteX29" fmla="*/ 1303361 w 4492953"/>
                <a:gd name="connsiteY29" fmla="*/ 3804768 h 4509411"/>
                <a:gd name="connsiteX30" fmla="*/ 1147968 w 4492953"/>
                <a:gd name="connsiteY30" fmla="*/ 4251619 h 4509411"/>
                <a:gd name="connsiteX31" fmla="*/ 1840409 w 4492953"/>
                <a:gd name="connsiteY31" fmla="*/ 4508812 h 4509411"/>
                <a:gd name="connsiteX32" fmla="*/ 2000378 w 4492953"/>
                <a:gd name="connsiteY32" fmla="*/ 4061936 h 4509411"/>
                <a:gd name="connsiteX33" fmla="*/ 2504272 w 4492953"/>
                <a:gd name="connsiteY33" fmla="*/ 4061936 h 4509411"/>
                <a:gd name="connsiteX34" fmla="*/ 2664241 w 4492953"/>
                <a:gd name="connsiteY34" fmla="*/ 4508812 h 4509411"/>
                <a:gd name="connsiteX35" fmla="*/ 3356691 w 4492953"/>
                <a:gd name="connsiteY35" fmla="*/ 4251619 h 4509411"/>
                <a:gd name="connsiteX36" fmla="*/ 3195570 w 4492953"/>
                <a:gd name="connsiteY36" fmla="*/ 3803591 h 4509411"/>
                <a:gd name="connsiteX37" fmla="*/ 2250609 w 4492953"/>
                <a:gd name="connsiteY37" fmla="*/ 3221754 h 4509411"/>
                <a:gd name="connsiteX38" fmla="*/ 1309080 w 4492953"/>
                <a:gd name="connsiteY38" fmla="*/ 2262870 h 4509411"/>
                <a:gd name="connsiteX39" fmla="*/ 2250609 w 4492953"/>
                <a:gd name="connsiteY39" fmla="*/ 1304003 h 4509411"/>
                <a:gd name="connsiteX40" fmla="*/ 3192138 w 4492953"/>
                <a:gd name="connsiteY40" fmla="*/ 2262879 h 4509411"/>
                <a:gd name="connsiteX41" fmla="*/ 3192138 w 4492953"/>
                <a:gd name="connsiteY41" fmla="*/ 2262879 h 4509411"/>
                <a:gd name="connsiteX42" fmla="*/ 2251761 w 4492953"/>
                <a:gd name="connsiteY42" fmla="*/ 3218273 h 4509411"/>
                <a:gd name="connsiteX43" fmla="*/ 2250609 w 4492953"/>
                <a:gd name="connsiteY43" fmla="*/ 3221754 h 4509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492953" h="4509411">
                  <a:moveTo>
                    <a:pt x="3195570" y="3803591"/>
                  </a:moveTo>
                  <a:cubicBezTo>
                    <a:pt x="3338431" y="3712720"/>
                    <a:pt x="3468052" y="3601853"/>
                    <a:pt x="3580639" y="3474273"/>
                  </a:cubicBezTo>
                  <a:lnTo>
                    <a:pt x="3985128" y="3707001"/>
                  </a:lnTo>
                  <a:lnTo>
                    <a:pt x="4354200" y="3056510"/>
                  </a:lnTo>
                  <a:lnTo>
                    <a:pt x="3949711" y="2823774"/>
                  </a:lnTo>
                  <a:cubicBezTo>
                    <a:pt x="4002039" y="2660464"/>
                    <a:pt x="4031275" y="2490407"/>
                    <a:pt x="4036550" y="2318728"/>
                  </a:cubicBezTo>
                  <a:lnTo>
                    <a:pt x="4493614" y="2236110"/>
                  </a:lnTo>
                  <a:lnTo>
                    <a:pt x="4365631" y="1496007"/>
                  </a:lnTo>
                  <a:lnTo>
                    <a:pt x="3908583" y="1578617"/>
                  </a:lnTo>
                  <a:cubicBezTo>
                    <a:pt x="3847032" y="1420195"/>
                    <a:pt x="3763953" y="1271343"/>
                    <a:pt x="3661767" y="1136423"/>
                  </a:cubicBezTo>
                  <a:lnTo>
                    <a:pt x="3962277" y="772181"/>
                  </a:lnTo>
                  <a:lnTo>
                    <a:pt x="3397819" y="289262"/>
                  </a:lnTo>
                  <a:lnTo>
                    <a:pt x="3090446" y="653488"/>
                  </a:lnTo>
                  <a:cubicBezTo>
                    <a:pt x="2941775" y="572318"/>
                    <a:pt x="2782481" y="513145"/>
                    <a:pt x="2617402" y="477777"/>
                  </a:cubicBezTo>
                  <a:lnTo>
                    <a:pt x="2617402" y="5326"/>
                  </a:lnTo>
                  <a:lnTo>
                    <a:pt x="1882681" y="5326"/>
                  </a:lnTo>
                  <a:lnTo>
                    <a:pt x="1882681" y="480114"/>
                  </a:lnTo>
                  <a:cubicBezTo>
                    <a:pt x="1717602" y="515498"/>
                    <a:pt x="1558324" y="574672"/>
                    <a:pt x="1409629" y="655825"/>
                  </a:cubicBezTo>
                  <a:lnTo>
                    <a:pt x="1109111" y="291583"/>
                  </a:lnTo>
                  <a:lnTo>
                    <a:pt x="544645" y="774526"/>
                  </a:lnTo>
                  <a:lnTo>
                    <a:pt x="845171" y="1138760"/>
                  </a:lnTo>
                  <a:cubicBezTo>
                    <a:pt x="740895" y="1273680"/>
                    <a:pt x="655874" y="1422943"/>
                    <a:pt x="592644" y="1582122"/>
                  </a:cubicBezTo>
                  <a:lnTo>
                    <a:pt x="135588" y="1499496"/>
                  </a:lnTo>
                  <a:lnTo>
                    <a:pt x="5326" y="2237287"/>
                  </a:lnTo>
                  <a:lnTo>
                    <a:pt x="462373" y="2319896"/>
                  </a:lnTo>
                  <a:cubicBezTo>
                    <a:pt x="467664" y="2491591"/>
                    <a:pt x="496909" y="2661641"/>
                    <a:pt x="549212" y="2824942"/>
                  </a:cubicBezTo>
                  <a:lnTo>
                    <a:pt x="144722" y="3057679"/>
                  </a:lnTo>
                  <a:lnTo>
                    <a:pt x="513795" y="3708178"/>
                  </a:lnTo>
                  <a:lnTo>
                    <a:pt x="918300" y="3475441"/>
                  </a:lnTo>
                  <a:cubicBezTo>
                    <a:pt x="1030888" y="3603038"/>
                    <a:pt x="1160508" y="3713889"/>
                    <a:pt x="1303361" y="3804768"/>
                  </a:cubicBezTo>
                  <a:lnTo>
                    <a:pt x="1147968" y="4251619"/>
                  </a:lnTo>
                  <a:lnTo>
                    <a:pt x="1840409" y="4508812"/>
                  </a:lnTo>
                  <a:lnTo>
                    <a:pt x="2000378" y="4061936"/>
                  </a:lnTo>
                  <a:cubicBezTo>
                    <a:pt x="2167498" y="4086178"/>
                    <a:pt x="2337152" y="4086178"/>
                    <a:pt x="2504272" y="4061936"/>
                  </a:cubicBezTo>
                  <a:lnTo>
                    <a:pt x="2664241" y="4508812"/>
                  </a:lnTo>
                  <a:lnTo>
                    <a:pt x="3356691" y="4251619"/>
                  </a:lnTo>
                  <a:lnTo>
                    <a:pt x="3195570" y="3803591"/>
                  </a:lnTo>
                  <a:close/>
                  <a:moveTo>
                    <a:pt x="2250609" y="3221754"/>
                  </a:moveTo>
                  <a:cubicBezTo>
                    <a:pt x="1730620" y="3221754"/>
                    <a:pt x="1309080" y="2792455"/>
                    <a:pt x="1309080" y="2262870"/>
                  </a:cubicBezTo>
                  <a:cubicBezTo>
                    <a:pt x="1309080" y="1733311"/>
                    <a:pt x="1730620" y="1304003"/>
                    <a:pt x="2250609" y="1304003"/>
                  </a:cubicBezTo>
                  <a:cubicBezTo>
                    <a:pt x="2770607" y="1304003"/>
                    <a:pt x="3192138" y="1733311"/>
                    <a:pt x="3192138" y="2262879"/>
                  </a:cubicBezTo>
                  <a:lnTo>
                    <a:pt x="3192138" y="2262879"/>
                  </a:lnTo>
                  <a:cubicBezTo>
                    <a:pt x="3189645" y="2790373"/>
                    <a:pt x="2769718" y="3216990"/>
                    <a:pt x="2251761" y="3218273"/>
                  </a:cubicBezTo>
                  <a:lnTo>
                    <a:pt x="2250609" y="3221754"/>
                  </a:lnTo>
                  <a:close/>
                </a:path>
              </a:pathLst>
            </a:custGeom>
            <a:noFill/>
            <a:ln w="9525" cap="flat">
              <a:solidFill>
                <a:schemeClr val="accent1"/>
              </a:solidFill>
              <a:prstDash val="solid"/>
              <a:miter/>
            </a:ln>
          </p:spPr>
          <p:txBody>
            <a:bodyPr rtlCol="0" anchor="ct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282828"/>
                </a:solidFill>
                <a:effectLst/>
                <a:uLnTx/>
                <a:uFillTx/>
                <a:latin typeface="Segoe UI"/>
                <a:ea typeface="+mn-ea"/>
                <a:cs typeface="+mn-cs"/>
              </a:endParaRPr>
            </a:p>
          </p:txBody>
        </p:sp>
        <p:sp>
          <p:nvSpPr>
            <p:cNvPr id="12" name="Oval 11">
              <a:extLst>
                <a:ext uri="{FF2B5EF4-FFF2-40B4-BE49-F238E27FC236}">
                  <a16:creationId xmlns:a16="http://schemas.microsoft.com/office/drawing/2014/main" id="{063A55F5-2464-437B-9318-CF6DF587D211}"/>
                </a:ext>
              </a:extLst>
            </p:cNvPr>
            <p:cNvSpPr/>
            <p:nvPr/>
          </p:nvSpPr>
          <p:spPr bwMode="auto">
            <a:xfrm>
              <a:off x="2203346" y="2625416"/>
              <a:ext cx="2807519" cy="2807519"/>
            </a:xfrm>
            <a:prstGeom prst="ellipse">
              <a:avLst/>
            </a:prstGeom>
            <a:solidFill>
              <a:schemeClr val="bg1"/>
            </a:solidFill>
            <a:ln>
              <a:noFill/>
              <a:headEnd type="none" w="med" len="med"/>
              <a:tailEnd type="none" w="med" len="med"/>
            </a:ln>
            <a:effectLst>
              <a:innerShdw blurRad="114300">
                <a:schemeClr val="bg1">
                  <a:lumMod val="75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4802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Semibold"/>
                <a:ea typeface="+mn-ea"/>
                <a:cs typeface="+mn-cs"/>
              </a:endParaRPr>
            </a:p>
          </p:txBody>
        </p:sp>
        <p:sp>
          <p:nvSpPr>
            <p:cNvPr id="13" name="Oval 12">
              <a:extLst>
                <a:ext uri="{FF2B5EF4-FFF2-40B4-BE49-F238E27FC236}">
                  <a16:creationId xmlns:a16="http://schemas.microsoft.com/office/drawing/2014/main" id="{392A7BAC-33E6-412C-8339-5DB55341047C}"/>
                </a:ext>
              </a:extLst>
            </p:cNvPr>
            <p:cNvSpPr/>
            <p:nvPr/>
          </p:nvSpPr>
          <p:spPr bwMode="auto">
            <a:xfrm>
              <a:off x="4810704" y="2376661"/>
              <a:ext cx="187433" cy="187433"/>
            </a:xfrm>
            <a:prstGeom prst="ellipse">
              <a:avLst/>
            </a:prstGeom>
            <a:solidFill>
              <a:schemeClr val="accent1"/>
            </a:solidFill>
            <a:ln>
              <a:noFill/>
              <a:headEnd type="none" w="med" len="med"/>
              <a:tailEnd type="none" w="med" len="med"/>
            </a:ln>
            <a:effectLst>
              <a:outerShdw blurRad="38100" algn="ctr"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691"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D537D403-CBD6-490D-A9E0-3B0905A4F51A}"/>
                </a:ext>
              </a:extLst>
            </p:cNvPr>
            <p:cNvSpPr/>
            <p:nvPr/>
          </p:nvSpPr>
          <p:spPr bwMode="auto">
            <a:xfrm>
              <a:off x="5508373" y="3563739"/>
              <a:ext cx="187433" cy="187433"/>
            </a:xfrm>
            <a:prstGeom prst="ellipse">
              <a:avLst/>
            </a:prstGeom>
            <a:solidFill>
              <a:schemeClr val="accent1"/>
            </a:solidFill>
            <a:ln>
              <a:noFill/>
              <a:headEnd type="none" w="med" len="med"/>
              <a:tailEnd type="none" w="med" len="med"/>
            </a:ln>
            <a:effectLst>
              <a:outerShdw blurRad="38100" algn="ctr"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691"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622D6D16-C15C-474C-A901-5ABC23F25288}"/>
                </a:ext>
              </a:extLst>
            </p:cNvPr>
            <p:cNvSpPr/>
            <p:nvPr/>
          </p:nvSpPr>
          <p:spPr bwMode="auto">
            <a:xfrm>
              <a:off x="5290858" y="4977587"/>
              <a:ext cx="187433" cy="187433"/>
            </a:xfrm>
            <a:prstGeom prst="ellipse">
              <a:avLst/>
            </a:prstGeom>
            <a:solidFill>
              <a:schemeClr val="accent1"/>
            </a:solidFill>
            <a:ln>
              <a:noFill/>
              <a:headEnd type="none" w="med" len="med"/>
              <a:tailEnd type="none" w="med" len="med"/>
            </a:ln>
            <a:effectLst>
              <a:outerShdw blurRad="38100" algn="ctr"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691"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F06045C3-2059-4817-ADBD-96A5DFEF1EFD}"/>
                </a:ext>
              </a:extLst>
            </p:cNvPr>
            <p:cNvSpPr/>
            <p:nvPr/>
          </p:nvSpPr>
          <p:spPr bwMode="auto">
            <a:xfrm>
              <a:off x="4220637" y="5875416"/>
              <a:ext cx="187433" cy="187433"/>
            </a:xfrm>
            <a:prstGeom prst="ellipse">
              <a:avLst/>
            </a:prstGeom>
            <a:solidFill>
              <a:schemeClr val="accent1"/>
            </a:solidFill>
            <a:ln>
              <a:noFill/>
              <a:headEnd type="none" w="med" len="med"/>
              <a:tailEnd type="none" w="med" len="med"/>
            </a:ln>
            <a:effectLst>
              <a:outerShdw blurRad="38100" algn="ctr"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691"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A6DF65CE-6CB6-48CB-AE0C-A3DE02BB6104}"/>
                </a:ext>
              </a:extLst>
            </p:cNvPr>
            <p:cNvSpPr/>
            <p:nvPr/>
          </p:nvSpPr>
          <p:spPr bwMode="auto">
            <a:xfrm>
              <a:off x="3513389" y="1881376"/>
              <a:ext cx="187433" cy="187433"/>
            </a:xfrm>
            <a:prstGeom prst="ellipse">
              <a:avLst/>
            </a:prstGeom>
            <a:solidFill>
              <a:schemeClr val="accent1"/>
            </a:solidFill>
            <a:ln>
              <a:noFill/>
              <a:headEnd type="none" w="med" len="med"/>
              <a:tailEnd type="none" w="med" len="med"/>
            </a:ln>
            <a:effectLst>
              <a:outerShdw blurRad="38100" algn="ctr"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691"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7ADE087E-2BA0-4036-9AED-DCFEC948037E}"/>
                </a:ext>
              </a:extLst>
            </p:cNvPr>
            <p:cNvSpPr/>
            <p:nvPr/>
          </p:nvSpPr>
          <p:spPr bwMode="auto">
            <a:xfrm>
              <a:off x="2247312" y="2376661"/>
              <a:ext cx="187433" cy="187433"/>
            </a:xfrm>
            <a:prstGeom prst="ellipse">
              <a:avLst/>
            </a:prstGeom>
            <a:solidFill>
              <a:schemeClr val="accent1"/>
            </a:solidFill>
            <a:ln>
              <a:noFill/>
              <a:headEnd type="none" w="med" len="med"/>
              <a:tailEnd type="none" w="med" len="med"/>
            </a:ln>
            <a:effectLst>
              <a:outerShdw blurRad="38100" algn="ctr"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691"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F99259AC-21A0-48DF-82A5-3C8D8FF5C60A}"/>
                </a:ext>
              </a:extLst>
            </p:cNvPr>
            <p:cNvSpPr/>
            <p:nvPr/>
          </p:nvSpPr>
          <p:spPr bwMode="auto">
            <a:xfrm>
              <a:off x="1523681" y="3563739"/>
              <a:ext cx="187433" cy="187433"/>
            </a:xfrm>
            <a:prstGeom prst="ellipse">
              <a:avLst/>
            </a:prstGeom>
            <a:solidFill>
              <a:schemeClr val="accent1"/>
            </a:solidFill>
            <a:ln>
              <a:noFill/>
              <a:headEnd type="none" w="med" len="med"/>
              <a:tailEnd type="none" w="med" len="med"/>
            </a:ln>
            <a:effectLst>
              <a:outerShdw blurRad="38100" algn="ctr"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691"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945FA980-8413-4C8E-97C7-32543B055779}"/>
                </a:ext>
              </a:extLst>
            </p:cNvPr>
            <p:cNvSpPr/>
            <p:nvPr/>
          </p:nvSpPr>
          <p:spPr bwMode="auto">
            <a:xfrm>
              <a:off x="1752626" y="4977587"/>
              <a:ext cx="187433" cy="187433"/>
            </a:xfrm>
            <a:prstGeom prst="ellipse">
              <a:avLst/>
            </a:prstGeom>
            <a:solidFill>
              <a:schemeClr val="accent1"/>
            </a:solidFill>
            <a:ln>
              <a:noFill/>
              <a:headEnd type="none" w="med" len="med"/>
              <a:tailEnd type="none" w="med" len="med"/>
            </a:ln>
            <a:effectLst>
              <a:outerShdw blurRad="38100" algn="ctr"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691"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5B18E263-2925-4899-849A-B2BB139A52B5}"/>
                </a:ext>
              </a:extLst>
            </p:cNvPr>
            <p:cNvSpPr/>
            <p:nvPr/>
          </p:nvSpPr>
          <p:spPr bwMode="auto">
            <a:xfrm>
              <a:off x="2804475" y="5875416"/>
              <a:ext cx="187433" cy="187433"/>
            </a:xfrm>
            <a:prstGeom prst="ellipse">
              <a:avLst/>
            </a:prstGeom>
            <a:solidFill>
              <a:schemeClr val="accent1"/>
            </a:solidFill>
            <a:ln>
              <a:noFill/>
              <a:headEnd type="none" w="med" len="med"/>
              <a:tailEnd type="none" w="med" len="med"/>
            </a:ln>
            <a:effectLst>
              <a:outerShdw blurRad="38100" algn="ctr"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691"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3153A00A-5E9A-4420-8862-897E05F8120F}"/>
                </a:ext>
              </a:extLst>
            </p:cNvPr>
            <p:cNvSpPr/>
            <p:nvPr/>
          </p:nvSpPr>
          <p:spPr>
            <a:xfrm>
              <a:off x="2851646" y="1203767"/>
              <a:ext cx="1510917" cy="65774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ctr" defTabSz="427159" rtl="0" eaLnBrk="1" fontAlgn="auto" latinLnBrk="0" hangingPunct="1">
                <a:lnSpc>
                  <a:spcPct val="100000"/>
                </a:lnSpc>
                <a:spcBef>
                  <a:spcPct val="0"/>
                </a:spcBef>
                <a:spcAft>
                  <a:spcPts val="0"/>
                </a:spcAft>
                <a:buClrTx/>
                <a:buSzTx/>
                <a:buFontTx/>
                <a:buNone/>
                <a:tabLst/>
                <a:defRPr/>
              </a:pPr>
              <a:r>
                <a:rPr kumimoji="0" lang="en-US" sz="1345" b="0" i="0" u="none" strike="noStrike" kern="1200" cap="none" spc="0" normalizeH="0" baseline="0" noProof="0">
                  <a:ln>
                    <a:noFill/>
                  </a:ln>
                  <a:solidFill>
                    <a:srgbClr val="282828"/>
                  </a:solidFill>
                  <a:effectLst/>
                  <a:uLnTx/>
                  <a:uFillTx/>
                  <a:latin typeface="Segoe UI"/>
                  <a:ea typeface="+mn-ea"/>
                  <a:cs typeface="+mn-cs"/>
                </a:rPr>
                <a:t>Framework Dependency (.NET, VC++, Silverlight)</a:t>
              </a:r>
            </a:p>
          </p:txBody>
        </p:sp>
        <p:sp>
          <p:nvSpPr>
            <p:cNvPr id="23" name="Rectangle 22">
              <a:extLst>
                <a:ext uri="{FF2B5EF4-FFF2-40B4-BE49-F238E27FC236}">
                  <a16:creationId xmlns:a16="http://schemas.microsoft.com/office/drawing/2014/main" id="{F8FD65BD-99C0-445A-B16F-540B1B2EFD26}"/>
                </a:ext>
              </a:extLst>
            </p:cNvPr>
            <p:cNvSpPr/>
            <p:nvPr/>
          </p:nvSpPr>
          <p:spPr>
            <a:xfrm>
              <a:off x="5134619" y="2114695"/>
              <a:ext cx="1119593" cy="43849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l" defTabSz="427159" rtl="0" eaLnBrk="1" fontAlgn="auto" latinLnBrk="0" hangingPunct="1">
                <a:lnSpc>
                  <a:spcPct val="100000"/>
                </a:lnSpc>
                <a:spcBef>
                  <a:spcPct val="0"/>
                </a:spcBef>
                <a:spcAft>
                  <a:spcPts val="0"/>
                </a:spcAft>
                <a:buClrTx/>
                <a:buSzTx/>
                <a:buFontTx/>
                <a:buNone/>
                <a:tabLst/>
                <a:defRPr/>
              </a:pPr>
              <a:r>
                <a:rPr kumimoji="0" lang="en-US" sz="1345" b="0" i="0" u="none" strike="noStrike" kern="1200" cap="none" spc="0" normalizeH="0" baseline="0" noProof="0">
                  <a:ln>
                    <a:noFill/>
                  </a:ln>
                  <a:solidFill>
                    <a:srgbClr val="282828"/>
                  </a:solidFill>
                  <a:effectLst/>
                  <a:uLnTx/>
                  <a:uFillTx/>
                  <a:latin typeface="Segoe UI"/>
                  <a:ea typeface="+mn-ea"/>
                  <a:cs typeface="+mn-cs"/>
                </a:rPr>
                <a:t>OS Version Violations</a:t>
              </a:r>
            </a:p>
          </p:txBody>
        </p:sp>
        <p:sp>
          <p:nvSpPr>
            <p:cNvPr id="24" name="Rectangle 23">
              <a:extLst>
                <a:ext uri="{FF2B5EF4-FFF2-40B4-BE49-F238E27FC236}">
                  <a16:creationId xmlns:a16="http://schemas.microsoft.com/office/drawing/2014/main" id="{D58EA133-C695-4A84-9595-F0A5EE8207C7}"/>
                </a:ext>
              </a:extLst>
            </p:cNvPr>
            <p:cNvSpPr/>
            <p:nvPr/>
          </p:nvSpPr>
          <p:spPr>
            <a:xfrm>
              <a:off x="5799307" y="3400014"/>
              <a:ext cx="1119593" cy="43849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l" defTabSz="427159" rtl="0" eaLnBrk="1" fontAlgn="auto" latinLnBrk="0" hangingPunct="1">
                <a:lnSpc>
                  <a:spcPct val="100000"/>
                </a:lnSpc>
                <a:spcBef>
                  <a:spcPct val="0"/>
                </a:spcBef>
                <a:spcAft>
                  <a:spcPts val="0"/>
                </a:spcAft>
                <a:buClrTx/>
                <a:buSzTx/>
                <a:buFontTx/>
                <a:buNone/>
                <a:tabLst/>
                <a:defRPr/>
              </a:pPr>
              <a:r>
                <a:rPr kumimoji="0" lang="en-US" sz="1345" b="0" i="0" u="none" strike="noStrike" kern="1200" cap="none" spc="0" normalizeH="0" baseline="0" noProof="0">
                  <a:ln>
                    <a:noFill/>
                  </a:ln>
                  <a:solidFill>
                    <a:srgbClr val="282828"/>
                  </a:solidFill>
                  <a:effectLst/>
                  <a:uLnTx/>
                  <a:uFillTx/>
                  <a:latin typeface="Segoe UI"/>
                  <a:ea typeface="+mn-ea"/>
                  <a:cs typeface="+mn-cs"/>
                </a:rPr>
                <a:t>Driver Dependency</a:t>
              </a:r>
            </a:p>
          </p:txBody>
        </p:sp>
        <p:sp>
          <p:nvSpPr>
            <p:cNvPr id="25" name="Rectangle 24">
              <a:extLst>
                <a:ext uri="{FF2B5EF4-FFF2-40B4-BE49-F238E27FC236}">
                  <a16:creationId xmlns:a16="http://schemas.microsoft.com/office/drawing/2014/main" id="{B54EA950-AEE9-4399-B7D2-770F1F440D27}"/>
                </a:ext>
              </a:extLst>
            </p:cNvPr>
            <p:cNvSpPr/>
            <p:nvPr/>
          </p:nvSpPr>
          <p:spPr>
            <a:xfrm>
              <a:off x="5532184" y="5095629"/>
              <a:ext cx="1119593" cy="21924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l" defTabSz="427159" rtl="0" eaLnBrk="1" fontAlgn="auto" latinLnBrk="0" hangingPunct="1">
                <a:lnSpc>
                  <a:spcPct val="100000"/>
                </a:lnSpc>
                <a:spcBef>
                  <a:spcPct val="0"/>
                </a:spcBef>
                <a:spcAft>
                  <a:spcPts val="0"/>
                </a:spcAft>
                <a:buClrTx/>
                <a:buSzTx/>
                <a:buFontTx/>
                <a:buNone/>
                <a:tabLst/>
                <a:defRPr/>
              </a:pPr>
              <a:r>
                <a:rPr kumimoji="0" lang="en-US" sz="1345" b="0" i="0" u="none" strike="noStrike" kern="1200" cap="none" spc="0" normalizeH="0" baseline="0" noProof="0">
                  <a:ln>
                    <a:noFill/>
                  </a:ln>
                  <a:solidFill>
                    <a:srgbClr val="282828"/>
                  </a:solidFill>
                  <a:effectLst/>
                  <a:uLnTx/>
                  <a:uFillTx/>
                  <a:latin typeface="Segoe UI"/>
                  <a:ea typeface="+mn-ea"/>
                  <a:cs typeface="+mn-cs"/>
                </a:rPr>
                <a:t>UI Access</a:t>
              </a:r>
            </a:p>
          </p:txBody>
        </p:sp>
        <p:sp>
          <p:nvSpPr>
            <p:cNvPr id="26" name="Rectangle 25">
              <a:extLst>
                <a:ext uri="{FF2B5EF4-FFF2-40B4-BE49-F238E27FC236}">
                  <a16:creationId xmlns:a16="http://schemas.microsoft.com/office/drawing/2014/main" id="{03D72FDC-A11F-4E9F-87DA-C10D39150645}"/>
                </a:ext>
              </a:extLst>
            </p:cNvPr>
            <p:cNvSpPr/>
            <p:nvPr/>
          </p:nvSpPr>
          <p:spPr>
            <a:xfrm>
              <a:off x="4379251" y="6113531"/>
              <a:ext cx="1099040" cy="430763"/>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l" defTabSz="427159" rtl="0" eaLnBrk="1" fontAlgn="auto" latinLnBrk="0" hangingPunct="1">
                <a:lnSpc>
                  <a:spcPct val="100000"/>
                </a:lnSpc>
                <a:spcBef>
                  <a:spcPct val="0"/>
                </a:spcBef>
                <a:spcAft>
                  <a:spcPts val="0"/>
                </a:spcAft>
                <a:buClrTx/>
                <a:buSzTx/>
                <a:buFontTx/>
                <a:buNone/>
                <a:tabLst/>
                <a:defRPr/>
              </a:pPr>
              <a:r>
                <a:rPr kumimoji="0" lang="en-US" sz="1345" b="0" i="0" u="none" strike="noStrike" kern="1200" cap="none" spc="0" normalizeH="0" baseline="0" noProof="0">
                  <a:ln>
                    <a:noFill/>
                  </a:ln>
                  <a:solidFill>
                    <a:srgbClr val="282828"/>
                  </a:solidFill>
                  <a:effectLst/>
                  <a:uLnTx/>
                  <a:uFillTx/>
                  <a:latin typeface="Segoe UI"/>
                  <a:ea typeface="+mn-ea"/>
                  <a:cs typeface="+mn-cs"/>
                </a:rPr>
                <a:t>16-bit binaries </a:t>
              </a:r>
            </a:p>
          </p:txBody>
        </p:sp>
        <p:sp>
          <p:nvSpPr>
            <p:cNvPr id="27" name="Rectangle 26">
              <a:extLst>
                <a:ext uri="{FF2B5EF4-FFF2-40B4-BE49-F238E27FC236}">
                  <a16:creationId xmlns:a16="http://schemas.microsoft.com/office/drawing/2014/main" id="{FCA63BBD-14AC-4DA1-AFA3-07B2ECAB0424}"/>
                </a:ext>
              </a:extLst>
            </p:cNvPr>
            <p:cNvSpPr/>
            <p:nvPr/>
          </p:nvSpPr>
          <p:spPr>
            <a:xfrm>
              <a:off x="1693607" y="6090159"/>
              <a:ext cx="1119593" cy="43849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r" defTabSz="427159" rtl="0" eaLnBrk="1" fontAlgn="auto" latinLnBrk="0" hangingPunct="1">
                <a:lnSpc>
                  <a:spcPct val="100000"/>
                </a:lnSpc>
                <a:spcBef>
                  <a:spcPct val="0"/>
                </a:spcBef>
                <a:spcAft>
                  <a:spcPts val="0"/>
                </a:spcAft>
                <a:buClrTx/>
                <a:buSzTx/>
                <a:buFontTx/>
                <a:buNone/>
                <a:tabLst/>
                <a:defRPr/>
              </a:pPr>
              <a:r>
                <a:rPr kumimoji="0" lang="en-US" sz="1345" b="0" i="0" u="none" strike="noStrike" kern="1200" cap="none" spc="0" normalizeH="0" baseline="0" noProof="0">
                  <a:ln>
                    <a:noFill/>
                  </a:ln>
                  <a:solidFill>
                    <a:srgbClr val="282828"/>
                  </a:solidFill>
                  <a:effectLst/>
                  <a:uLnTx/>
                  <a:uFillTx/>
                  <a:latin typeface="Segoe UI"/>
                  <a:ea typeface="+mn-ea"/>
                  <a:cs typeface="+mn-cs"/>
                </a:rPr>
                <a:t>Non-DPI awareness</a:t>
              </a:r>
            </a:p>
          </p:txBody>
        </p:sp>
        <p:sp>
          <p:nvSpPr>
            <p:cNvPr id="28" name="Rectangle 27">
              <a:extLst>
                <a:ext uri="{FF2B5EF4-FFF2-40B4-BE49-F238E27FC236}">
                  <a16:creationId xmlns:a16="http://schemas.microsoft.com/office/drawing/2014/main" id="{9F19D7D1-ED4B-45D6-BDFC-4CDB1D67539B}"/>
                </a:ext>
              </a:extLst>
            </p:cNvPr>
            <p:cNvSpPr/>
            <p:nvPr/>
          </p:nvSpPr>
          <p:spPr>
            <a:xfrm>
              <a:off x="536980" y="4986006"/>
              <a:ext cx="1119593" cy="43849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r" defTabSz="427159" rtl="0" eaLnBrk="1" fontAlgn="auto" latinLnBrk="0" hangingPunct="1">
                <a:lnSpc>
                  <a:spcPct val="100000"/>
                </a:lnSpc>
                <a:spcBef>
                  <a:spcPct val="0"/>
                </a:spcBef>
                <a:spcAft>
                  <a:spcPts val="0"/>
                </a:spcAft>
                <a:buClrTx/>
                <a:buSzTx/>
                <a:buFontTx/>
                <a:buNone/>
                <a:tabLst/>
                <a:defRPr/>
              </a:pPr>
              <a:r>
                <a:rPr kumimoji="0" lang="en-US" sz="1345" b="0" i="0" u="none" strike="noStrike" kern="1200" cap="none" spc="0" normalizeH="0" baseline="0" noProof="0">
                  <a:ln>
                    <a:noFill/>
                  </a:ln>
                  <a:solidFill>
                    <a:srgbClr val="282828"/>
                  </a:solidFill>
                  <a:effectLst/>
                  <a:uLnTx/>
                  <a:uFillTx/>
                  <a:latin typeface="Segoe UI"/>
                  <a:ea typeface="+mn-ea"/>
                  <a:cs typeface="+mn-cs"/>
                </a:rPr>
                <a:t>UAC Violations</a:t>
              </a:r>
            </a:p>
          </p:txBody>
        </p:sp>
        <p:sp>
          <p:nvSpPr>
            <p:cNvPr id="29" name="Rectangle 28">
              <a:extLst>
                <a:ext uri="{FF2B5EF4-FFF2-40B4-BE49-F238E27FC236}">
                  <a16:creationId xmlns:a16="http://schemas.microsoft.com/office/drawing/2014/main" id="{8016B0AD-5E9E-4715-8827-0F443B624302}"/>
                </a:ext>
              </a:extLst>
            </p:cNvPr>
            <p:cNvSpPr/>
            <p:nvPr/>
          </p:nvSpPr>
          <p:spPr>
            <a:xfrm>
              <a:off x="292384" y="3436518"/>
              <a:ext cx="1119593" cy="43849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r" defTabSz="427159" rtl="0" eaLnBrk="1" fontAlgn="auto" latinLnBrk="0" hangingPunct="1">
                <a:lnSpc>
                  <a:spcPct val="100000"/>
                </a:lnSpc>
                <a:spcBef>
                  <a:spcPct val="0"/>
                </a:spcBef>
                <a:spcAft>
                  <a:spcPts val="0"/>
                </a:spcAft>
                <a:buClrTx/>
                <a:buSzTx/>
                <a:buFontTx/>
                <a:buNone/>
                <a:tabLst/>
                <a:defRPr/>
              </a:pPr>
              <a:r>
                <a:rPr kumimoji="0" lang="en-US" sz="1345" b="0" i="0" u="none" strike="noStrike" kern="1200" cap="none" spc="0" normalizeH="0" baseline="0" noProof="0">
                  <a:ln>
                    <a:noFill/>
                  </a:ln>
                  <a:solidFill>
                    <a:srgbClr val="282828"/>
                  </a:solidFill>
                  <a:effectLst/>
                  <a:uLnTx/>
                  <a:uFillTx/>
                  <a:latin typeface="Segoe UI"/>
                  <a:ea typeface="+mn-ea"/>
                  <a:cs typeface="+mn-cs"/>
                </a:rPr>
                <a:t>VB6 Dependency</a:t>
              </a:r>
            </a:p>
          </p:txBody>
        </p:sp>
        <p:sp>
          <p:nvSpPr>
            <p:cNvPr id="30" name="Rectangle 29">
              <a:extLst>
                <a:ext uri="{FF2B5EF4-FFF2-40B4-BE49-F238E27FC236}">
                  <a16:creationId xmlns:a16="http://schemas.microsoft.com/office/drawing/2014/main" id="{D1291C60-C0BD-4793-A4BF-6619F06D3730}"/>
                </a:ext>
              </a:extLst>
            </p:cNvPr>
            <p:cNvSpPr/>
            <p:nvPr/>
          </p:nvSpPr>
          <p:spPr>
            <a:xfrm>
              <a:off x="1031961" y="2096117"/>
              <a:ext cx="1119593" cy="43849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r" defTabSz="427159" rtl="0" eaLnBrk="1" fontAlgn="auto" latinLnBrk="0" hangingPunct="1">
                <a:lnSpc>
                  <a:spcPct val="100000"/>
                </a:lnSpc>
                <a:spcBef>
                  <a:spcPct val="0"/>
                </a:spcBef>
                <a:spcAft>
                  <a:spcPts val="0"/>
                </a:spcAft>
                <a:buClrTx/>
                <a:buSzTx/>
                <a:buFontTx/>
                <a:buNone/>
                <a:tabLst/>
                <a:defRPr/>
              </a:pPr>
              <a:r>
                <a:rPr kumimoji="0" lang="en-US" sz="1345" b="0" i="0" u="none" strike="noStrike" kern="1200" cap="none" spc="0" normalizeH="0" baseline="0" noProof="0">
                  <a:ln>
                    <a:noFill/>
                  </a:ln>
                  <a:solidFill>
                    <a:srgbClr val="282828"/>
                  </a:solidFill>
                  <a:effectLst/>
                  <a:uLnTx/>
                  <a:uFillTx/>
                  <a:latin typeface="Segoe UI"/>
                  <a:ea typeface="+mn-ea"/>
                  <a:cs typeface="+mn-cs"/>
                </a:rPr>
                <a:t>Java Dependency</a:t>
              </a:r>
            </a:p>
          </p:txBody>
        </p:sp>
        <p:sp>
          <p:nvSpPr>
            <p:cNvPr id="31" name="Processing_E9F5" title="Icon of two interlocked gears">
              <a:extLst>
                <a:ext uri="{FF2B5EF4-FFF2-40B4-BE49-F238E27FC236}">
                  <a16:creationId xmlns:a16="http://schemas.microsoft.com/office/drawing/2014/main" id="{B225569A-21D3-499F-BB09-4F9B2358146D}"/>
                </a:ext>
              </a:extLst>
            </p:cNvPr>
            <p:cNvSpPr>
              <a:spLocks noChangeAspect="1" noEditPoints="1"/>
            </p:cNvSpPr>
            <p:nvPr/>
          </p:nvSpPr>
          <p:spPr bwMode="auto">
            <a:xfrm>
              <a:off x="2600814" y="3181555"/>
              <a:ext cx="1917846" cy="167032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alpha val="7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163164E3-217E-4FBE-BF2B-8065E864ED43}"/>
                </a:ext>
              </a:extLst>
            </p:cNvPr>
            <p:cNvSpPr/>
            <p:nvPr/>
          </p:nvSpPr>
          <p:spPr>
            <a:xfrm>
              <a:off x="2533003" y="3290511"/>
              <a:ext cx="2148204" cy="1506951"/>
            </a:xfrm>
            <a:prstGeom prst="rect">
              <a:avLst/>
            </a:prstGeom>
          </p:spPr>
          <p:txBody>
            <a:bodyPr wrap="square">
              <a:spAutoFit/>
            </a:bodyPr>
            <a:lstStyle/>
            <a:p>
              <a:pPr marL="0" marR="0" lvl="0" indent="0" algn="ctr" defTabSz="44802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282828"/>
                  </a:solidFill>
                  <a:effectLst/>
                  <a:uLnTx/>
                  <a:uFillTx/>
                  <a:latin typeface="Segoe UI Semibold"/>
                  <a:ea typeface="+mn-ea"/>
                  <a:cs typeface="+mn-cs"/>
                  <a:hlinkClick r:id="" action="ppaction://noaction">
                    <a:extLst>
                      <a:ext uri="{A12FA001-AC4F-418D-AE19-62706E023703}">
                        <ahyp:hlinkClr xmlns:ahyp="http://schemas.microsoft.com/office/drawing/2018/hyperlinkcolor" val="tx"/>
                      </a:ext>
                    </a:extLst>
                  </a:hlinkClick>
                </a:rPr>
                <a:t>Analytics Data</a:t>
              </a:r>
            </a:p>
            <a:p>
              <a:pPr marL="0" marR="0" lvl="0" indent="0" algn="ctr" defTabSz="44802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282828"/>
                  </a:solidFill>
                  <a:effectLst/>
                  <a:uLnTx/>
                  <a:uFillTx/>
                  <a:latin typeface="Segoe UI Semibold"/>
                  <a:ea typeface="+mn-ea"/>
                  <a:cs typeface="+mn-cs"/>
                  <a:hlinkClick r:id="" action="ppaction://noaction">
                    <a:extLst>
                      <a:ext uri="{A12FA001-AC4F-418D-AE19-62706E023703}">
                        <ahyp:hlinkClr xmlns:ahyp="http://schemas.microsoft.com/office/drawing/2018/hyperlinkcolor" val="tx"/>
                      </a:ext>
                    </a:extLst>
                  </a:hlinkClick>
                </a:rPr>
                <a:t>Ready for Windows</a:t>
              </a:r>
              <a:endParaRPr kumimoji="0" lang="en-US" sz="1765" b="0" i="0" u="none" strike="noStrike" kern="1200" cap="none" spc="0" normalizeH="0" baseline="0" noProof="0">
                <a:ln>
                  <a:noFill/>
                </a:ln>
                <a:solidFill>
                  <a:srgbClr val="282828"/>
                </a:solidFill>
                <a:effectLst/>
                <a:uLnTx/>
                <a:uFillTx/>
                <a:latin typeface="Segoe UI Semibold"/>
                <a:ea typeface="+mn-ea"/>
                <a:cs typeface="+mn-cs"/>
              </a:endParaRPr>
            </a:p>
            <a:p>
              <a:pPr marL="0" marR="0" lvl="0" indent="0" algn="ctr" defTabSz="44802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282828"/>
                  </a:solidFill>
                  <a:effectLst/>
                  <a:uLnTx/>
                  <a:uFillTx/>
                  <a:latin typeface="Segoe UI Semibold"/>
                  <a:ea typeface="+mn-ea"/>
                  <a:cs typeface="+mn-cs"/>
                </a:rPr>
                <a:t>+</a:t>
              </a:r>
            </a:p>
            <a:p>
              <a:pPr marL="0" marR="0" lvl="0" indent="0" algn="ctr" defTabSz="44802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282828"/>
                  </a:solidFill>
                  <a:effectLst/>
                  <a:uLnTx/>
                  <a:uFillTx/>
                  <a:latin typeface="Segoe UI Semibold"/>
                  <a:ea typeface="+mn-ea"/>
                  <a:cs typeface="+mn-cs"/>
                  <a:hlinkClick r:id="rId3">
                    <a:extLst>
                      <a:ext uri="{A12FA001-AC4F-418D-AE19-62706E023703}">
                        <ahyp:hlinkClr xmlns:ahyp="http://schemas.microsoft.com/office/drawing/2018/hyperlinkcolor" val="tx"/>
                      </a:ext>
                    </a:extLst>
                  </a:hlinkClick>
                </a:rPr>
                <a:t>MS Known Issues</a:t>
              </a:r>
              <a:endParaRPr kumimoji="0" lang="en-US" sz="1765" b="0" i="0" u="none" strike="noStrike" kern="1200" cap="none" spc="0" normalizeH="0" baseline="0" noProof="0">
                <a:ln>
                  <a:noFill/>
                </a:ln>
                <a:solidFill>
                  <a:srgbClr val="282828"/>
                </a:solidFill>
                <a:effectLst/>
                <a:uLnTx/>
                <a:uFillTx/>
                <a:latin typeface="Segoe UI Semibold"/>
                <a:ea typeface="+mn-ea"/>
                <a:cs typeface="+mn-cs"/>
              </a:endParaRPr>
            </a:p>
          </p:txBody>
        </p:sp>
      </p:grpSp>
      <p:grpSp>
        <p:nvGrpSpPr>
          <p:cNvPr id="57" name="Group 69">
            <a:extLst>
              <a:ext uri="{FF2B5EF4-FFF2-40B4-BE49-F238E27FC236}">
                <a16:creationId xmlns:a16="http://schemas.microsoft.com/office/drawing/2014/main" id="{0EFF1D93-5984-4385-9114-B3933C2362EE}"/>
              </a:ext>
            </a:extLst>
          </p:cNvPr>
          <p:cNvGrpSpPr/>
          <p:nvPr/>
        </p:nvGrpSpPr>
        <p:grpSpPr>
          <a:xfrm>
            <a:off x="281001" y="1246862"/>
            <a:ext cx="6368552" cy="5132625"/>
            <a:chOff x="292384" y="1203767"/>
            <a:chExt cx="6626516" cy="5340527"/>
          </a:xfrm>
        </p:grpSpPr>
        <p:sp>
          <p:nvSpPr>
            <p:cNvPr id="35" name="Freeform: Shape 6">
              <a:extLst>
                <a:ext uri="{FF2B5EF4-FFF2-40B4-BE49-F238E27FC236}">
                  <a16:creationId xmlns:a16="http://schemas.microsoft.com/office/drawing/2014/main" id="{B7A5CBB1-3125-43D2-8DA5-B5010A9FC342}"/>
                </a:ext>
              </a:extLst>
            </p:cNvPr>
            <p:cNvSpPr/>
            <p:nvPr/>
          </p:nvSpPr>
          <p:spPr>
            <a:xfrm>
              <a:off x="1560520" y="1975094"/>
              <a:ext cx="4093170" cy="4108164"/>
            </a:xfrm>
            <a:custGeom>
              <a:avLst/>
              <a:gdLst>
                <a:gd name="connsiteX0" fmla="*/ 3195570 w 4492953"/>
                <a:gd name="connsiteY0" fmla="*/ 3803591 h 4509411"/>
                <a:gd name="connsiteX1" fmla="*/ 3580639 w 4492953"/>
                <a:gd name="connsiteY1" fmla="*/ 3474273 h 4509411"/>
                <a:gd name="connsiteX2" fmla="*/ 3985128 w 4492953"/>
                <a:gd name="connsiteY2" fmla="*/ 3707001 h 4509411"/>
                <a:gd name="connsiteX3" fmla="*/ 4354200 w 4492953"/>
                <a:gd name="connsiteY3" fmla="*/ 3056510 h 4509411"/>
                <a:gd name="connsiteX4" fmla="*/ 3949711 w 4492953"/>
                <a:gd name="connsiteY4" fmla="*/ 2823774 h 4509411"/>
                <a:gd name="connsiteX5" fmla="*/ 4036550 w 4492953"/>
                <a:gd name="connsiteY5" fmla="*/ 2318728 h 4509411"/>
                <a:gd name="connsiteX6" fmla="*/ 4493614 w 4492953"/>
                <a:gd name="connsiteY6" fmla="*/ 2236110 h 4509411"/>
                <a:gd name="connsiteX7" fmla="*/ 4365631 w 4492953"/>
                <a:gd name="connsiteY7" fmla="*/ 1496007 h 4509411"/>
                <a:gd name="connsiteX8" fmla="*/ 3908583 w 4492953"/>
                <a:gd name="connsiteY8" fmla="*/ 1578617 h 4509411"/>
                <a:gd name="connsiteX9" fmla="*/ 3661767 w 4492953"/>
                <a:gd name="connsiteY9" fmla="*/ 1136423 h 4509411"/>
                <a:gd name="connsiteX10" fmla="*/ 3962277 w 4492953"/>
                <a:gd name="connsiteY10" fmla="*/ 772181 h 4509411"/>
                <a:gd name="connsiteX11" fmla="*/ 3397819 w 4492953"/>
                <a:gd name="connsiteY11" fmla="*/ 289262 h 4509411"/>
                <a:gd name="connsiteX12" fmla="*/ 3090446 w 4492953"/>
                <a:gd name="connsiteY12" fmla="*/ 653488 h 4509411"/>
                <a:gd name="connsiteX13" fmla="*/ 2617402 w 4492953"/>
                <a:gd name="connsiteY13" fmla="*/ 477777 h 4509411"/>
                <a:gd name="connsiteX14" fmla="*/ 2617402 w 4492953"/>
                <a:gd name="connsiteY14" fmla="*/ 5326 h 4509411"/>
                <a:gd name="connsiteX15" fmla="*/ 1882681 w 4492953"/>
                <a:gd name="connsiteY15" fmla="*/ 5326 h 4509411"/>
                <a:gd name="connsiteX16" fmla="*/ 1882681 w 4492953"/>
                <a:gd name="connsiteY16" fmla="*/ 480114 h 4509411"/>
                <a:gd name="connsiteX17" fmla="*/ 1409629 w 4492953"/>
                <a:gd name="connsiteY17" fmla="*/ 655825 h 4509411"/>
                <a:gd name="connsiteX18" fmla="*/ 1109111 w 4492953"/>
                <a:gd name="connsiteY18" fmla="*/ 291583 h 4509411"/>
                <a:gd name="connsiteX19" fmla="*/ 544645 w 4492953"/>
                <a:gd name="connsiteY19" fmla="*/ 774526 h 4509411"/>
                <a:gd name="connsiteX20" fmla="*/ 845171 w 4492953"/>
                <a:gd name="connsiteY20" fmla="*/ 1138760 h 4509411"/>
                <a:gd name="connsiteX21" fmla="*/ 592644 w 4492953"/>
                <a:gd name="connsiteY21" fmla="*/ 1582122 h 4509411"/>
                <a:gd name="connsiteX22" fmla="*/ 135588 w 4492953"/>
                <a:gd name="connsiteY22" fmla="*/ 1499496 h 4509411"/>
                <a:gd name="connsiteX23" fmla="*/ 5326 w 4492953"/>
                <a:gd name="connsiteY23" fmla="*/ 2237287 h 4509411"/>
                <a:gd name="connsiteX24" fmla="*/ 462373 w 4492953"/>
                <a:gd name="connsiteY24" fmla="*/ 2319896 h 4509411"/>
                <a:gd name="connsiteX25" fmla="*/ 549212 w 4492953"/>
                <a:gd name="connsiteY25" fmla="*/ 2824942 h 4509411"/>
                <a:gd name="connsiteX26" fmla="*/ 144722 w 4492953"/>
                <a:gd name="connsiteY26" fmla="*/ 3057679 h 4509411"/>
                <a:gd name="connsiteX27" fmla="*/ 513795 w 4492953"/>
                <a:gd name="connsiteY27" fmla="*/ 3708178 h 4509411"/>
                <a:gd name="connsiteX28" fmla="*/ 918300 w 4492953"/>
                <a:gd name="connsiteY28" fmla="*/ 3475441 h 4509411"/>
                <a:gd name="connsiteX29" fmla="*/ 1303361 w 4492953"/>
                <a:gd name="connsiteY29" fmla="*/ 3804768 h 4509411"/>
                <a:gd name="connsiteX30" fmla="*/ 1147968 w 4492953"/>
                <a:gd name="connsiteY30" fmla="*/ 4251619 h 4509411"/>
                <a:gd name="connsiteX31" fmla="*/ 1840409 w 4492953"/>
                <a:gd name="connsiteY31" fmla="*/ 4508812 h 4509411"/>
                <a:gd name="connsiteX32" fmla="*/ 2000378 w 4492953"/>
                <a:gd name="connsiteY32" fmla="*/ 4061936 h 4509411"/>
                <a:gd name="connsiteX33" fmla="*/ 2504272 w 4492953"/>
                <a:gd name="connsiteY33" fmla="*/ 4061936 h 4509411"/>
                <a:gd name="connsiteX34" fmla="*/ 2664241 w 4492953"/>
                <a:gd name="connsiteY34" fmla="*/ 4508812 h 4509411"/>
                <a:gd name="connsiteX35" fmla="*/ 3356691 w 4492953"/>
                <a:gd name="connsiteY35" fmla="*/ 4251619 h 4509411"/>
                <a:gd name="connsiteX36" fmla="*/ 3195570 w 4492953"/>
                <a:gd name="connsiteY36" fmla="*/ 3803591 h 4509411"/>
                <a:gd name="connsiteX37" fmla="*/ 2250609 w 4492953"/>
                <a:gd name="connsiteY37" fmla="*/ 3221754 h 4509411"/>
                <a:gd name="connsiteX38" fmla="*/ 1309080 w 4492953"/>
                <a:gd name="connsiteY38" fmla="*/ 2262870 h 4509411"/>
                <a:gd name="connsiteX39" fmla="*/ 2250609 w 4492953"/>
                <a:gd name="connsiteY39" fmla="*/ 1304003 h 4509411"/>
                <a:gd name="connsiteX40" fmla="*/ 3192138 w 4492953"/>
                <a:gd name="connsiteY40" fmla="*/ 2262879 h 4509411"/>
                <a:gd name="connsiteX41" fmla="*/ 3192138 w 4492953"/>
                <a:gd name="connsiteY41" fmla="*/ 2262879 h 4509411"/>
                <a:gd name="connsiteX42" fmla="*/ 2251761 w 4492953"/>
                <a:gd name="connsiteY42" fmla="*/ 3218273 h 4509411"/>
                <a:gd name="connsiteX43" fmla="*/ 2250609 w 4492953"/>
                <a:gd name="connsiteY43" fmla="*/ 3221754 h 4509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492953" h="4509411">
                  <a:moveTo>
                    <a:pt x="3195570" y="3803591"/>
                  </a:moveTo>
                  <a:cubicBezTo>
                    <a:pt x="3338431" y="3712720"/>
                    <a:pt x="3468052" y="3601853"/>
                    <a:pt x="3580639" y="3474273"/>
                  </a:cubicBezTo>
                  <a:lnTo>
                    <a:pt x="3985128" y="3707001"/>
                  </a:lnTo>
                  <a:lnTo>
                    <a:pt x="4354200" y="3056510"/>
                  </a:lnTo>
                  <a:lnTo>
                    <a:pt x="3949711" y="2823774"/>
                  </a:lnTo>
                  <a:cubicBezTo>
                    <a:pt x="4002039" y="2660464"/>
                    <a:pt x="4031275" y="2490407"/>
                    <a:pt x="4036550" y="2318728"/>
                  </a:cubicBezTo>
                  <a:lnTo>
                    <a:pt x="4493614" y="2236110"/>
                  </a:lnTo>
                  <a:lnTo>
                    <a:pt x="4365631" y="1496007"/>
                  </a:lnTo>
                  <a:lnTo>
                    <a:pt x="3908583" y="1578617"/>
                  </a:lnTo>
                  <a:cubicBezTo>
                    <a:pt x="3847032" y="1420195"/>
                    <a:pt x="3763953" y="1271343"/>
                    <a:pt x="3661767" y="1136423"/>
                  </a:cubicBezTo>
                  <a:lnTo>
                    <a:pt x="3962277" y="772181"/>
                  </a:lnTo>
                  <a:lnTo>
                    <a:pt x="3397819" y="289262"/>
                  </a:lnTo>
                  <a:lnTo>
                    <a:pt x="3090446" y="653488"/>
                  </a:lnTo>
                  <a:cubicBezTo>
                    <a:pt x="2941775" y="572318"/>
                    <a:pt x="2782481" y="513145"/>
                    <a:pt x="2617402" y="477777"/>
                  </a:cubicBezTo>
                  <a:lnTo>
                    <a:pt x="2617402" y="5326"/>
                  </a:lnTo>
                  <a:lnTo>
                    <a:pt x="1882681" y="5326"/>
                  </a:lnTo>
                  <a:lnTo>
                    <a:pt x="1882681" y="480114"/>
                  </a:lnTo>
                  <a:cubicBezTo>
                    <a:pt x="1717602" y="515498"/>
                    <a:pt x="1558324" y="574672"/>
                    <a:pt x="1409629" y="655825"/>
                  </a:cubicBezTo>
                  <a:lnTo>
                    <a:pt x="1109111" y="291583"/>
                  </a:lnTo>
                  <a:lnTo>
                    <a:pt x="544645" y="774526"/>
                  </a:lnTo>
                  <a:lnTo>
                    <a:pt x="845171" y="1138760"/>
                  </a:lnTo>
                  <a:cubicBezTo>
                    <a:pt x="740895" y="1273680"/>
                    <a:pt x="655874" y="1422943"/>
                    <a:pt x="592644" y="1582122"/>
                  </a:cubicBezTo>
                  <a:lnTo>
                    <a:pt x="135588" y="1499496"/>
                  </a:lnTo>
                  <a:lnTo>
                    <a:pt x="5326" y="2237287"/>
                  </a:lnTo>
                  <a:lnTo>
                    <a:pt x="462373" y="2319896"/>
                  </a:lnTo>
                  <a:cubicBezTo>
                    <a:pt x="467664" y="2491591"/>
                    <a:pt x="496909" y="2661641"/>
                    <a:pt x="549212" y="2824942"/>
                  </a:cubicBezTo>
                  <a:lnTo>
                    <a:pt x="144722" y="3057679"/>
                  </a:lnTo>
                  <a:lnTo>
                    <a:pt x="513795" y="3708178"/>
                  </a:lnTo>
                  <a:lnTo>
                    <a:pt x="918300" y="3475441"/>
                  </a:lnTo>
                  <a:cubicBezTo>
                    <a:pt x="1030888" y="3603038"/>
                    <a:pt x="1160508" y="3713889"/>
                    <a:pt x="1303361" y="3804768"/>
                  </a:cubicBezTo>
                  <a:lnTo>
                    <a:pt x="1147968" y="4251619"/>
                  </a:lnTo>
                  <a:lnTo>
                    <a:pt x="1840409" y="4508812"/>
                  </a:lnTo>
                  <a:lnTo>
                    <a:pt x="2000378" y="4061936"/>
                  </a:lnTo>
                  <a:cubicBezTo>
                    <a:pt x="2167498" y="4086178"/>
                    <a:pt x="2337152" y="4086178"/>
                    <a:pt x="2504272" y="4061936"/>
                  </a:cubicBezTo>
                  <a:lnTo>
                    <a:pt x="2664241" y="4508812"/>
                  </a:lnTo>
                  <a:lnTo>
                    <a:pt x="3356691" y="4251619"/>
                  </a:lnTo>
                  <a:lnTo>
                    <a:pt x="3195570" y="3803591"/>
                  </a:lnTo>
                  <a:close/>
                  <a:moveTo>
                    <a:pt x="2250609" y="3221754"/>
                  </a:moveTo>
                  <a:cubicBezTo>
                    <a:pt x="1730620" y="3221754"/>
                    <a:pt x="1309080" y="2792455"/>
                    <a:pt x="1309080" y="2262870"/>
                  </a:cubicBezTo>
                  <a:cubicBezTo>
                    <a:pt x="1309080" y="1733311"/>
                    <a:pt x="1730620" y="1304003"/>
                    <a:pt x="2250609" y="1304003"/>
                  </a:cubicBezTo>
                  <a:cubicBezTo>
                    <a:pt x="2770607" y="1304003"/>
                    <a:pt x="3192138" y="1733311"/>
                    <a:pt x="3192138" y="2262879"/>
                  </a:cubicBezTo>
                  <a:lnTo>
                    <a:pt x="3192138" y="2262879"/>
                  </a:lnTo>
                  <a:cubicBezTo>
                    <a:pt x="3189645" y="2790373"/>
                    <a:pt x="2769718" y="3216990"/>
                    <a:pt x="2251761" y="3218273"/>
                  </a:cubicBezTo>
                  <a:lnTo>
                    <a:pt x="2250609" y="3221754"/>
                  </a:lnTo>
                  <a:close/>
                </a:path>
              </a:pathLst>
            </a:custGeom>
            <a:noFill/>
            <a:ln w="9525" cap="flat">
              <a:solidFill>
                <a:schemeClr val="tx1"/>
              </a:solidFill>
              <a:prstDash val="solid"/>
              <a:miter/>
            </a:ln>
          </p:spPr>
          <p:txBody>
            <a:bodyPr rtlCol="0" anchor="ct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282828"/>
                </a:solidFill>
                <a:effectLst/>
                <a:uLnTx/>
                <a:uFillTx/>
                <a:latin typeface="Segoe UI"/>
                <a:ea typeface="+mn-ea"/>
                <a:cs typeface="+mn-cs"/>
              </a:endParaRPr>
            </a:p>
          </p:txBody>
        </p:sp>
        <p:sp>
          <p:nvSpPr>
            <p:cNvPr id="36" name="Oval 9">
              <a:extLst>
                <a:ext uri="{FF2B5EF4-FFF2-40B4-BE49-F238E27FC236}">
                  <a16:creationId xmlns:a16="http://schemas.microsoft.com/office/drawing/2014/main" id="{8D2B95FE-959B-448E-A66A-859AEE3BCB11}"/>
                </a:ext>
              </a:extLst>
            </p:cNvPr>
            <p:cNvSpPr/>
            <p:nvPr/>
          </p:nvSpPr>
          <p:spPr bwMode="auto">
            <a:xfrm>
              <a:off x="2203346" y="2625416"/>
              <a:ext cx="2807519" cy="2807519"/>
            </a:xfrm>
            <a:prstGeom prst="ellipse">
              <a:avLst/>
            </a:prstGeom>
            <a:solidFill>
              <a:schemeClr val="bg1"/>
            </a:solidFill>
            <a:ln>
              <a:noFill/>
              <a:headEnd type="none" w="med" len="med"/>
              <a:tailEnd type="none" w="med" len="med"/>
            </a:ln>
            <a:effectLst>
              <a:innerShdw blurRad="114300">
                <a:schemeClr val="bg1">
                  <a:lumMod val="75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4802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Semibold"/>
                <a:ea typeface="+mn-ea"/>
                <a:cs typeface="+mn-cs"/>
              </a:endParaRPr>
            </a:p>
          </p:txBody>
        </p:sp>
        <p:sp>
          <p:nvSpPr>
            <p:cNvPr id="37" name="Oval 10">
              <a:extLst>
                <a:ext uri="{FF2B5EF4-FFF2-40B4-BE49-F238E27FC236}">
                  <a16:creationId xmlns:a16="http://schemas.microsoft.com/office/drawing/2014/main" id="{CEA2D1BD-A267-403F-A474-5EA61EB68A69}"/>
                </a:ext>
              </a:extLst>
            </p:cNvPr>
            <p:cNvSpPr/>
            <p:nvPr/>
          </p:nvSpPr>
          <p:spPr bwMode="auto">
            <a:xfrm>
              <a:off x="4810704" y="2376661"/>
              <a:ext cx="187433" cy="187433"/>
            </a:xfrm>
            <a:prstGeom prst="ellipse">
              <a:avLst/>
            </a:prstGeom>
            <a:solidFill>
              <a:schemeClr val="tx1"/>
            </a:solidFill>
            <a:ln>
              <a:noFill/>
              <a:headEnd type="none" w="med" len="med"/>
              <a:tailEnd type="none" w="med" len="med"/>
            </a:ln>
            <a:effectLst>
              <a:outerShdw blurRad="38100" algn="ctr"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691"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38" name="Oval 12">
              <a:extLst>
                <a:ext uri="{FF2B5EF4-FFF2-40B4-BE49-F238E27FC236}">
                  <a16:creationId xmlns:a16="http://schemas.microsoft.com/office/drawing/2014/main" id="{AF766FD5-9150-495A-AD59-B3EBEEC34B9F}"/>
                </a:ext>
              </a:extLst>
            </p:cNvPr>
            <p:cNvSpPr/>
            <p:nvPr/>
          </p:nvSpPr>
          <p:spPr bwMode="auto">
            <a:xfrm>
              <a:off x="5508373" y="3563739"/>
              <a:ext cx="187433" cy="187433"/>
            </a:xfrm>
            <a:prstGeom prst="ellipse">
              <a:avLst/>
            </a:prstGeom>
            <a:solidFill>
              <a:schemeClr val="tx1"/>
            </a:solidFill>
            <a:ln>
              <a:noFill/>
              <a:headEnd type="none" w="med" len="med"/>
              <a:tailEnd type="none" w="med" len="med"/>
            </a:ln>
            <a:effectLst>
              <a:outerShdw blurRad="38100" algn="ctr"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691"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39" name="Oval 13">
              <a:extLst>
                <a:ext uri="{FF2B5EF4-FFF2-40B4-BE49-F238E27FC236}">
                  <a16:creationId xmlns:a16="http://schemas.microsoft.com/office/drawing/2014/main" id="{96E4F675-DCE5-4057-82F9-372B6AB4A76A}"/>
                </a:ext>
              </a:extLst>
            </p:cNvPr>
            <p:cNvSpPr/>
            <p:nvPr/>
          </p:nvSpPr>
          <p:spPr bwMode="auto">
            <a:xfrm>
              <a:off x="5290858" y="4977587"/>
              <a:ext cx="187433" cy="187433"/>
            </a:xfrm>
            <a:prstGeom prst="ellipse">
              <a:avLst/>
            </a:prstGeom>
            <a:solidFill>
              <a:schemeClr val="tx1"/>
            </a:solidFill>
            <a:ln>
              <a:noFill/>
              <a:headEnd type="none" w="med" len="med"/>
              <a:tailEnd type="none" w="med" len="med"/>
            </a:ln>
            <a:effectLst>
              <a:outerShdw blurRad="38100" algn="ctr"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691"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40" name="Oval 14">
              <a:extLst>
                <a:ext uri="{FF2B5EF4-FFF2-40B4-BE49-F238E27FC236}">
                  <a16:creationId xmlns:a16="http://schemas.microsoft.com/office/drawing/2014/main" id="{BC2A8531-AED1-490A-AAE1-2C57D6B78B2A}"/>
                </a:ext>
              </a:extLst>
            </p:cNvPr>
            <p:cNvSpPr/>
            <p:nvPr/>
          </p:nvSpPr>
          <p:spPr bwMode="auto">
            <a:xfrm>
              <a:off x="4220637" y="5875416"/>
              <a:ext cx="187433" cy="187433"/>
            </a:xfrm>
            <a:prstGeom prst="ellipse">
              <a:avLst/>
            </a:prstGeom>
            <a:solidFill>
              <a:schemeClr val="tx1"/>
            </a:solidFill>
            <a:ln>
              <a:noFill/>
              <a:headEnd type="none" w="med" len="med"/>
              <a:tailEnd type="none" w="med" len="med"/>
            </a:ln>
            <a:effectLst>
              <a:outerShdw blurRad="38100" algn="ctr"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691"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41" name="Oval 15">
              <a:extLst>
                <a:ext uri="{FF2B5EF4-FFF2-40B4-BE49-F238E27FC236}">
                  <a16:creationId xmlns:a16="http://schemas.microsoft.com/office/drawing/2014/main" id="{0738EE16-BB47-4197-8220-57A801AED72D}"/>
                </a:ext>
              </a:extLst>
            </p:cNvPr>
            <p:cNvSpPr/>
            <p:nvPr/>
          </p:nvSpPr>
          <p:spPr bwMode="auto">
            <a:xfrm>
              <a:off x="3513389" y="1881376"/>
              <a:ext cx="187433" cy="187433"/>
            </a:xfrm>
            <a:prstGeom prst="ellipse">
              <a:avLst/>
            </a:prstGeom>
            <a:solidFill>
              <a:schemeClr val="tx1"/>
            </a:solidFill>
            <a:ln>
              <a:noFill/>
              <a:headEnd type="none" w="med" len="med"/>
              <a:tailEnd type="none" w="med" len="med"/>
            </a:ln>
            <a:effectLst>
              <a:outerShdw blurRad="38100" algn="ctr"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691"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42" name="Oval 16">
              <a:extLst>
                <a:ext uri="{FF2B5EF4-FFF2-40B4-BE49-F238E27FC236}">
                  <a16:creationId xmlns:a16="http://schemas.microsoft.com/office/drawing/2014/main" id="{3C23B090-69FF-4B88-BBEE-5C56C21F5E4D}"/>
                </a:ext>
              </a:extLst>
            </p:cNvPr>
            <p:cNvSpPr/>
            <p:nvPr/>
          </p:nvSpPr>
          <p:spPr bwMode="auto">
            <a:xfrm>
              <a:off x="2247312" y="2376661"/>
              <a:ext cx="187433" cy="187433"/>
            </a:xfrm>
            <a:prstGeom prst="ellipse">
              <a:avLst/>
            </a:prstGeom>
            <a:solidFill>
              <a:schemeClr val="tx1"/>
            </a:solidFill>
            <a:ln>
              <a:noFill/>
              <a:headEnd type="none" w="med" len="med"/>
              <a:tailEnd type="none" w="med" len="med"/>
            </a:ln>
            <a:effectLst>
              <a:outerShdw blurRad="38100" algn="ctr"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691"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43" name="Oval 17">
              <a:extLst>
                <a:ext uri="{FF2B5EF4-FFF2-40B4-BE49-F238E27FC236}">
                  <a16:creationId xmlns:a16="http://schemas.microsoft.com/office/drawing/2014/main" id="{7D0F24B4-8B77-4EF8-A6E0-306359C09603}"/>
                </a:ext>
              </a:extLst>
            </p:cNvPr>
            <p:cNvSpPr/>
            <p:nvPr/>
          </p:nvSpPr>
          <p:spPr bwMode="auto">
            <a:xfrm>
              <a:off x="1523681" y="3563739"/>
              <a:ext cx="187433" cy="187433"/>
            </a:xfrm>
            <a:prstGeom prst="ellipse">
              <a:avLst/>
            </a:prstGeom>
            <a:solidFill>
              <a:schemeClr val="tx1"/>
            </a:solidFill>
            <a:ln>
              <a:noFill/>
              <a:headEnd type="none" w="med" len="med"/>
              <a:tailEnd type="none" w="med" len="med"/>
            </a:ln>
            <a:effectLst>
              <a:outerShdw blurRad="38100" algn="ctr"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691"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44" name="Oval 18">
              <a:extLst>
                <a:ext uri="{FF2B5EF4-FFF2-40B4-BE49-F238E27FC236}">
                  <a16:creationId xmlns:a16="http://schemas.microsoft.com/office/drawing/2014/main" id="{8FE6D49F-CAF3-4BA2-9C7D-54B2E1F3743F}"/>
                </a:ext>
              </a:extLst>
            </p:cNvPr>
            <p:cNvSpPr/>
            <p:nvPr/>
          </p:nvSpPr>
          <p:spPr bwMode="auto">
            <a:xfrm>
              <a:off x="1752626" y="4977587"/>
              <a:ext cx="187433" cy="187433"/>
            </a:xfrm>
            <a:prstGeom prst="ellipse">
              <a:avLst/>
            </a:prstGeom>
            <a:solidFill>
              <a:schemeClr val="tx1"/>
            </a:solidFill>
            <a:ln>
              <a:noFill/>
              <a:headEnd type="none" w="med" len="med"/>
              <a:tailEnd type="none" w="med" len="med"/>
            </a:ln>
            <a:effectLst>
              <a:outerShdw blurRad="38100" algn="ctr"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691"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45" name="Oval 19">
              <a:extLst>
                <a:ext uri="{FF2B5EF4-FFF2-40B4-BE49-F238E27FC236}">
                  <a16:creationId xmlns:a16="http://schemas.microsoft.com/office/drawing/2014/main" id="{BC9CBFF9-053B-46C9-A80C-EB873769EE9A}"/>
                </a:ext>
              </a:extLst>
            </p:cNvPr>
            <p:cNvSpPr/>
            <p:nvPr/>
          </p:nvSpPr>
          <p:spPr bwMode="auto">
            <a:xfrm>
              <a:off x="2804475" y="5875416"/>
              <a:ext cx="187433" cy="187433"/>
            </a:xfrm>
            <a:prstGeom prst="ellipse">
              <a:avLst/>
            </a:prstGeom>
            <a:solidFill>
              <a:schemeClr val="tx1"/>
            </a:solidFill>
            <a:ln>
              <a:noFill/>
              <a:headEnd type="none" w="med" len="med"/>
              <a:tailEnd type="none" w="med" len="med"/>
            </a:ln>
            <a:effectLst>
              <a:outerShdw blurRad="38100" algn="ctr"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691"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46" name="Rectangle 21">
              <a:extLst>
                <a:ext uri="{FF2B5EF4-FFF2-40B4-BE49-F238E27FC236}">
                  <a16:creationId xmlns:a16="http://schemas.microsoft.com/office/drawing/2014/main" id="{0C9C70AE-2F80-4362-BB75-A1A83F6A2283}"/>
                </a:ext>
              </a:extLst>
            </p:cNvPr>
            <p:cNvSpPr/>
            <p:nvPr/>
          </p:nvSpPr>
          <p:spPr>
            <a:xfrm>
              <a:off x="2851646" y="1203767"/>
              <a:ext cx="1510917" cy="65774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ctr" defTabSz="427159" rtl="0" eaLnBrk="1" fontAlgn="auto" latinLnBrk="0" hangingPunct="1">
                <a:lnSpc>
                  <a:spcPct val="100000"/>
                </a:lnSpc>
                <a:spcBef>
                  <a:spcPct val="0"/>
                </a:spcBef>
                <a:spcAft>
                  <a:spcPts val="0"/>
                </a:spcAft>
                <a:buClrTx/>
                <a:buSzTx/>
                <a:buFontTx/>
                <a:buNone/>
                <a:tabLst/>
                <a:defRPr/>
              </a:pPr>
              <a:r>
                <a:rPr kumimoji="0" lang="en-US" sz="1345" b="0" i="0" u="none" strike="noStrike" kern="1200" cap="none" spc="0" normalizeH="0" baseline="0" noProof="0">
                  <a:ln>
                    <a:noFill/>
                  </a:ln>
                  <a:solidFill>
                    <a:srgbClr val="282828"/>
                  </a:solidFill>
                  <a:effectLst/>
                  <a:uLnTx/>
                  <a:uFillTx/>
                  <a:latin typeface="Segoe UI"/>
                  <a:ea typeface="+mn-ea"/>
                  <a:cs typeface="+mn-cs"/>
                </a:rPr>
                <a:t>Framework Dependency (.NET, VC++, Silverlight)</a:t>
              </a:r>
            </a:p>
          </p:txBody>
        </p:sp>
        <p:sp>
          <p:nvSpPr>
            <p:cNvPr id="47" name="Rectangle 22">
              <a:extLst>
                <a:ext uri="{FF2B5EF4-FFF2-40B4-BE49-F238E27FC236}">
                  <a16:creationId xmlns:a16="http://schemas.microsoft.com/office/drawing/2014/main" id="{61ED1D0E-977C-4B87-BD1F-27C9396744D6}"/>
                </a:ext>
              </a:extLst>
            </p:cNvPr>
            <p:cNvSpPr/>
            <p:nvPr/>
          </p:nvSpPr>
          <p:spPr>
            <a:xfrm>
              <a:off x="5134619" y="2114695"/>
              <a:ext cx="1119593" cy="43849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l" defTabSz="427159" rtl="0" eaLnBrk="1" fontAlgn="auto" latinLnBrk="0" hangingPunct="1">
                <a:lnSpc>
                  <a:spcPct val="100000"/>
                </a:lnSpc>
                <a:spcBef>
                  <a:spcPct val="0"/>
                </a:spcBef>
                <a:spcAft>
                  <a:spcPts val="0"/>
                </a:spcAft>
                <a:buClrTx/>
                <a:buSzTx/>
                <a:buFontTx/>
                <a:buNone/>
                <a:tabLst/>
                <a:defRPr/>
              </a:pPr>
              <a:r>
                <a:rPr kumimoji="0" lang="en-US" sz="1345" b="0" i="0" u="none" strike="noStrike" kern="1200" cap="none" spc="0" normalizeH="0" baseline="0" noProof="0">
                  <a:ln>
                    <a:noFill/>
                  </a:ln>
                  <a:solidFill>
                    <a:srgbClr val="282828"/>
                  </a:solidFill>
                  <a:effectLst/>
                  <a:uLnTx/>
                  <a:uFillTx/>
                  <a:latin typeface="Segoe UI"/>
                  <a:ea typeface="+mn-ea"/>
                  <a:cs typeface="+mn-cs"/>
                </a:rPr>
                <a:t>OS Version Violations</a:t>
              </a:r>
            </a:p>
          </p:txBody>
        </p:sp>
        <p:sp>
          <p:nvSpPr>
            <p:cNvPr id="48" name="Rectangle 23">
              <a:extLst>
                <a:ext uri="{FF2B5EF4-FFF2-40B4-BE49-F238E27FC236}">
                  <a16:creationId xmlns:a16="http://schemas.microsoft.com/office/drawing/2014/main" id="{E29212AE-98F0-4391-90B6-75B90C263440}"/>
                </a:ext>
              </a:extLst>
            </p:cNvPr>
            <p:cNvSpPr/>
            <p:nvPr/>
          </p:nvSpPr>
          <p:spPr>
            <a:xfrm>
              <a:off x="5799307" y="3400014"/>
              <a:ext cx="1119593" cy="43849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l" defTabSz="427159" rtl="0" eaLnBrk="1" fontAlgn="auto" latinLnBrk="0" hangingPunct="1">
                <a:lnSpc>
                  <a:spcPct val="100000"/>
                </a:lnSpc>
                <a:spcBef>
                  <a:spcPct val="0"/>
                </a:spcBef>
                <a:spcAft>
                  <a:spcPts val="0"/>
                </a:spcAft>
                <a:buClrTx/>
                <a:buSzTx/>
                <a:buFontTx/>
                <a:buNone/>
                <a:tabLst/>
                <a:defRPr/>
              </a:pPr>
              <a:r>
                <a:rPr kumimoji="0" lang="en-US" sz="1345" b="0" i="0" u="none" strike="noStrike" kern="1200" cap="none" spc="0" normalizeH="0" baseline="0" noProof="0">
                  <a:ln>
                    <a:noFill/>
                  </a:ln>
                  <a:solidFill>
                    <a:srgbClr val="282828"/>
                  </a:solidFill>
                  <a:effectLst/>
                  <a:uLnTx/>
                  <a:uFillTx/>
                  <a:latin typeface="Segoe UI"/>
                  <a:ea typeface="+mn-ea"/>
                  <a:cs typeface="+mn-cs"/>
                </a:rPr>
                <a:t>Driver Dependency</a:t>
              </a:r>
            </a:p>
          </p:txBody>
        </p:sp>
        <p:sp>
          <p:nvSpPr>
            <p:cNvPr id="49" name="Rectangle 24">
              <a:extLst>
                <a:ext uri="{FF2B5EF4-FFF2-40B4-BE49-F238E27FC236}">
                  <a16:creationId xmlns:a16="http://schemas.microsoft.com/office/drawing/2014/main" id="{18A4B95A-D60C-4DC6-A35A-A40B06E048AA}"/>
                </a:ext>
              </a:extLst>
            </p:cNvPr>
            <p:cNvSpPr/>
            <p:nvPr/>
          </p:nvSpPr>
          <p:spPr>
            <a:xfrm>
              <a:off x="5532184" y="5095629"/>
              <a:ext cx="1119593" cy="21924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l" defTabSz="427159" rtl="0" eaLnBrk="1" fontAlgn="auto" latinLnBrk="0" hangingPunct="1">
                <a:lnSpc>
                  <a:spcPct val="100000"/>
                </a:lnSpc>
                <a:spcBef>
                  <a:spcPct val="0"/>
                </a:spcBef>
                <a:spcAft>
                  <a:spcPts val="0"/>
                </a:spcAft>
                <a:buClrTx/>
                <a:buSzTx/>
                <a:buFontTx/>
                <a:buNone/>
                <a:tabLst/>
                <a:defRPr/>
              </a:pPr>
              <a:r>
                <a:rPr kumimoji="0" lang="en-US" sz="1345" b="0" i="0" u="none" strike="noStrike" kern="1200" cap="none" spc="0" normalizeH="0" baseline="0" noProof="0">
                  <a:ln>
                    <a:noFill/>
                  </a:ln>
                  <a:solidFill>
                    <a:srgbClr val="282828"/>
                  </a:solidFill>
                  <a:effectLst/>
                  <a:uLnTx/>
                  <a:uFillTx/>
                  <a:latin typeface="Segoe UI"/>
                  <a:ea typeface="+mn-ea"/>
                  <a:cs typeface="+mn-cs"/>
                </a:rPr>
                <a:t>UI Access</a:t>
              </a:r>
            </a:p>
          </p:txBody>
        </p:sp>
        <p:sp>
          <p:nvSpPr>
            <p:cNvPr id="50" name="Rectangle 25">
              <a:extLst>
                <a:ext uri="{FF2B5EF4-FFF2-40B4-BE49-F238E27FC236}">
                  <a16:creationId xmlns:a16="http://schemas.microsoft.com/office/drawing/2014/main" id="{DC461413-05D1-4F71-A203-931D011D22C6}"/>
                </a:ext>
              </a:extLst>
            </p:cNvPr>
            <p:cNvSpPr/>
            <p:nvPr/>
          </p:nvSpPr>
          <p:spPr>
            <a:xfrm>
              <a:off x="4379251" y="6113531"/>
              <a:ext cx="1099040" cy="430763"/>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l" defTabSz="427159" rtl="0" eaLnBrk="1" fontAlgn="auto" latinLnBrk="0" hangingPunct="1">
                <a:lnSpc>
                  <a:spcPct val="100000"/>
                </a:lnSpc>
                <a:spcBef>
                  <a:spcPct val="0"/>
                </a:spcBef>
                <a:spcAft>
                  <a:spcPts val="0"/>
                </a:spcAft>
                <a:buClrTx/>
                <a:buSzTx/>
                <a:buFontTx/>
                <a:buNone/>
                <a:tabLst/>
                <a:defRPr/>
              </a:pPr>
              <a:r>
                <a:rPr kumimoji="0" lang="en-US" sz="1345" b="0" i="0" u="none" strike="noStrike" kern="1200" cap="none" spc="0" normalizeH="0" baseline="0" noProof="0">
                  <a:ln>
                    <a:noFill/>
                  </a:ln>
                  <a:solidFill>
                    <a:srgbClr val="282828"/>
                  </a:solidFill>
                  <a:effectLst/>
                  <a:uLnTx/>
                  <a:uFillTx/>
                  <a:latin typeface="Segoe UI"/>
                  <a:ea typeface="+mn-ea"/>
                  <a:cs typeface="+mn-cs"/>
                </a:rPr>
                <a:t>16-bit binaries </a:t>
              </a:r>
            </a:p>
          </p:txBody>
        </p:sp>
        <p:sp>
          <p:nvSpPr>
            <p:cNvPr id="51" name="Rectangle 26">
              <a:extLst>
                <a:ext uri="{FF2B5EF4-FFF2-40B4-BE49-F238E27FC236}">
                  <a16:creationId xmlns:a16="http://schemas.microsoft.com/office/drawing/2014/main" id="{D1B80550-EC01-4F14-856E-65711126DF99}"/>
                </a:ext>
              </a:extLst>
            </p:cNvPr>
            <p:cNvSpPr/>
            <p:nvPr/>
          </p:nvSpPr>
          <p:spPr>
            <a:xfrm>
              <a:off x="1693607" y="6090159"/>
              <a:ext cx="1119593" cy="43849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r" defTabSz="427159" rtl="0" eaLnBrk="1" fontAlgn="auto" latinLnBrk="0" hangingPunct="1">
                <a:lnSpc>
                  <a:spcPct val="100000"/>
                </a:lnSpc>
                <a:spcBef>
                  <a:spcPct val="0"/>
                </a:spcBef>
                <a:spcAft>
                  <a:spcPts val="0"/>
                </a:spcAft>
                <a:buClrTx/>
                <a:buSzTx/>
                <a:buFontTx/>
                <a:buNone/>
                <a:tabLst/>
                <a:defRPr/>
              </a:pPr>
              <a:r>
                <a:rPr kumimoji="0" lang="en-US" sz="1345" b="0" i="0" u="none" strike="noStrike" kern="1200" cap="none" spc="0" normalizeH="0" baseline="0" noProof="0">
                  <a:ln>
                    <a:noFill/>
                  </a:ln>
                  <a:solidFill>
                    <a:srgbClr val="282828"/>
                  </a:solidFill>
                  <a:effectLst/>
                  <a:uLnTx/>
                  <a:uFillTx/>
                  <a:latin typeface="Segoe UI"/>
                  <a:ea typeface="+mn-ea"/>
                  <a:cs typeface="+mn-cs"/>
                </a:rPr>
                <a:t>Non-DPI awareness</a:t>
              </a:r>
            </a:p>
          </p:txBody>
        </p:sp>
        <p:sp>
          <p:nvSpPr>
            <p:cNvPr id="52" name="Rectangle 27">
              <a:extLst>
                <a:ext uri="{FF2B5EF4-FFF2-40B4-BE49-F238E27FC236}">
                  <a16:creationId xmlns:a16="http://schemas.microsoft.com/office/drawing/2014/main" id="{46A63003-61FE-48FD-BA0F-20330B4F9660}"/>
                </a:ext>
              </a:extLst>
            </p:cNvPr>
            <p:cNvSpPr/>
            <p:nvPr/>
          </p:nvSpPr>
          <p:spPr>
            <a:xfrm>
              <a:off x="536980" y="4986006"/>
              <a:ext cx="1119593" cy="43849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r" defTabSz="427159" rtl="0" eaLnBrk="1" fontAlgn="auto" latinLnBrk="0" hangingPunct="1">
                <a:lnSpc>
                  <a:spcPct val="100000"/>
                </a:lnSpc>
                <a:spcBef>
                  <a:spcPct val="0"/>
                </a:spcBef>
                <a:spcAft>
                  <a:spcPts val="0"/>
                </a:spcAft>
                <a:buClrTx/>
                <a:buSzTx/>
                <a:buFontTx/>
                <a:buNone/>
                <a:tabLst/>
                <a:defRPr/>
              </a:pPr>
              <a:r>
                <a:rPr kumimoji="0" lang="en-US" sz="1345" b="0" i="0" u="none" strike="noStrike" kern="1200" cap="none" spc="0" normalizeH="0" baseline="0" noProof="0">
                  <a:ln>
                    <a:noFill/>
                  </a:ln>
                  <a:solidFill>
                    <a:srgbClr val="282828"/>
                  </a:solidFill>
                  <a:effectLst/>
                  <a:uLnTx/>
                  <a:uFillTx/>
                  <a:latin typeface="Segoe UI"/>
                  <a:ea typeface="+mn-ea"/>
                  <a:cs typeface="+mn-cs"/>
                </a:rPr>
                <a:t>UAC Violations</a:t>
              </a:r>
            </a:p>
          </p:txBody>
        </p:sp>
        <p:sp>
          <p:nvSpPr>
            <p:cNvPr id="53" name="Rectangle 28">
              <a:extLst>
                <a:ext uri="{FF2B5EF4-FFF2-40B4-BE49-F238E27FC236}">
                  <a16:creationId xmlns:a16="http://schemas.microsoft.com/office/drawing/2014/main" id="{B674D5B0-9B1B-43DD-9195-0B1F281B16D2}"/>
                </a:ext>
              </a:extLst>
            </p:cNvPr>
            <p:cNvSpPr/>
            <p:nvPr/>
          </p:nvSpPr>
          <p:spPr>
            <a:xfrm>
              <a:off x="292384" y="3436518"/>
              <a:ext cx="1119593" cy="43849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r" defTabSz="427159" rtl="0" eaLnBrk="1" fontAlgn="auto" latinLnBrk="0" hangingPunct="1">
                <a:lnSpc>
                  <a:spcPct val="100000"/>
                </a:lnSpc>
                <a:spcBef>
                  <a:spcPct val="0"/>
                </a:spcBef>
                <a:spcAft>
                  <a:spcPts val="0"/>
                </a:spcAft>
                <a:buClrTx/>
                <a:buSzTx/>
                <a:buFontTx/>
                <a:buNone/>
                <a:tabLst/>
                <a:defRPr/>
              </a:pPr>
              <a:r>
                <a:rPr kumimoji="0" lang="en-US" sz="1345" b="0" i="0" u="none" strike="noStrike" kern="1200" cap="none" spc="0" normalizeH="0" baseline="0" noProof="0">
                  <a:ln>
                    <a:noFill/>
                  </a:ln>
                  <a:solidFill>
                    <a:srgbClr val="282828"/>
                  </a:solidFill>
                  <a:effectLst/>
                  <a:uLnTx/>
                  <a:uFillTx/>
                  <a:latin typeface="Segoe UI"/>
                  <a:ea typeface="+mn-ea"/>
                  <a:cs typeface="+mn-cs"/>
                </a:rPr>
                <a:t>VB6 Dependency</a:t>
              </a:r>
            </a:p>
          </p:txBody>
        </p:sp>
        <p:sp>
          <p:nvSpPr>
            <p:cNvPr id="54" name="Rectangle 29">
              <a:extLst>
                <a:ext uri="{FF2B5EF4-FFF2-40B4-BE49-F238E27FC236}">
                  <a16:creationId xmlns:a16="http://schemas.microsoft.com/office/drawing/2014/main" id="{79AA7A0E-66ED-4B1B-B39C-45309B828ACB}"/>
                </a:ext>
              </a:extLst>
            </p:cNvPr>
            <p:cNvSpPr/>
            <p:nvPr/>
          </p:nvSpPr>
          <p:spPr>
            <a:xfrm>
              <a:off x="1031961" y="2096117"/>
              <a:ext cx="1119593" cy="43849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r" defTabSz="427159" rtl="0" eaLnBrk="1" fontAlgn="auto" latinLnBrk="0" hangingPunct="1">
                <a:lnSpc>
                  <a:spcPct val="100000"/>
                </a:lnSpc>
                <a:spcBef>
                  <a:spcPct val="0"/>
                </a:spcBef>
                <a:spcAft>
                  <a:spcPts val="0"/>
                </a:spcAft>
                <a:buClrTx/>
                <a:buSzTx/>
                <a:buFontTx/>
                <a:buNone/>
                <a:tabLst/>
                <a:defRPr/>
              </a:pPr>
              <a:r>
                <a:rPr kumimoji="0" lang="en-US" sz="1345" b="0" i="0" u="none" strike="noStrike" kern="1200" cap="none" spc="0" normalizeH="0" baseline="0" noProof="0">
                  <a:ln>
                    <a:noFill/>
                  </a:ln>
                  <a:solidFill>
                    <a:srgbClr val="282828"/>
                  </a:solidFill>
                  <a:effectLst/>
                  <a:uLnTx/>
                  <a:uFillTx/>
                  <a:latin typeface="Segoe UI"/>
                  <a:ea typeface="+mn-ea"/>
                  <a:cs typeface="+mn-cs"/>
                </a:rPr>
                <a:t>Java Dependency</a:t>
              </a:r>
            </a:p>
          </p:txBody>
        </p:sp>
        <p:sp>
          <p:nvSpPr>
            <p:cNvPr id="55" name="Processing_E9F5" title="Icon of two interlocked gears">
              <a:extLst>
                <a:ext uri="{FF2B5EF4-FFF2-40B4-BE49-F238E27FC236}">
                  <a16:creationId xmlns:a16="http://schemas.microsoft.com/office/drawing/2014/main" id="{A970393C-67AA-4AAE-9397-93A008FB9F5E}"/>
                </a:ext>
              </a:extLst>
            </p:cNvPr>
            <p:cNvSpPr>
              <a:spLocks noChangeAspect="1" noEditPoints="1"/>
            </p:cNvSpPr>
            <p:nvPr/>
          </p:nvSpPr>
          <p:spPr bwMode="auto">
            <a:xfrm>
              <a:off x="2600814" y="3181555"/>
              <a:ext cx="1917846" cy="167032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alpha val="7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56" name="Rectangle 35">
              <a:extLst>
                <a:ext uri="{FF2B5EF4-FFF2-40B4-BE49-F238E27FC236}">
                  <a16:creationId xmlns:a16="http://schemas.microsoft.com/office/drawing/2014/main" id="{7671C97A-FB52-4916-B6EF-1267AC56F9F3}"/>
                </a:ext>
              </a:extLst>
            </p:cNvPr>
            <p:cNvSpPr/>
            <p:nvPr/>
          </p:nvSpPr>
          <p:spPr>
            <a:xfrm>
              <a:off x="2533003" y="3290511"/>
              <a:ext cx="2148204" cy="1506951"/>
            </a:xfrm>
            <a:prstGeom prst="rect">
              <a:avLst/>
            </a:prstGeom>
          </p:spPr>
          <p:txBody>
            <a:bodyPr wrap="square">
              <a:spAutoFit/>
            </a:bodyPr>
            <a:lstStyle/>
            <a:p>
              <a:pPr marL="0" marR="0" lvl="0" indent="0" algn="ctr" defTabSz="44802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282828"/>
                  </a:solidFill>
                  <a:effectLst/>
                  <a:uLnTx/>
                  <a:uFillTx/>
                  <a:latin typeface="Segoe UI Semibold"/>
                  <a:ea typeface="+mn-ea"/>
                  <a:cs typeface="+mn-cs"/>
                  <a:hlinkClick r:id="" action="ppaction://noaction">
                    <a:extLst>
                      <a:ext uri="{A12FA001-AC4F-418D-AE19-62706E023703}">
                        <ahyp:hlinkClr xmlns:ahyp="http://schemas.microsoft.com/office/drawing/2018/hyperlinkcolor" val="tx"/>
                      </a:ext>
                    </a:extLst>
                  </a:hlinkClick>
                </a:rPr>
                <a:t>Analytics Data</a:t>
              </a:r>
            </a:p>
            <a:p>
              <a:pPr marL="0" marR="0" lvl="0" indent="0" algn="ctr" defTabSz="44802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282828"/>
                  </a:solidFill>
                  <a:effectLst/>
                  <a:uLnTx/>
                  <a:uFillTx/>
                  <a:latin typeface="Segoe UI Semibold"/>
                  <a:ea typeface="+mn-ea"/>
                  <a:cs typeface="+mn-cs"/>
                  <a:hlinkClick r:id="" action="ppaction://noaction">
                    <a:extLst>
                      <a:ext uri="{A12FA001-AC4F-418D-AE19-62706E023703}">
                        <ahyp:hlinkClr xmlns:ahyp="http://schemas.microsoft.com/office/drawing/2018/hyperlinkcolor" val="tx"/>
                      </a:ext>
                    </a:extLst>
                  </a:hlinkClick>
                </a:rPr>
                <a:t>Ready for Windows</a:t>
              </a:r>
              <a:endParaRPr kumimoji="0" lang="en-US" sz="1765" b="0" i="0" u="none" strike="noStrike" kern="1200" cap="none" spc="0" normalizeH="0" baseline="0" noProof="0">
                <a:ln>
                  <a:noFill/>
                </a:ln>
                <a:solidFill>
                  <a:srgbClr val="282828"/>
                </a:solidFill>
                <a:effectLst/>
                <a:uLnTx/>
                <a:uFillTx/>
                <a:latin typeface="Segoe UI Semibold"/>
                <a:ea typeface="+mn-ea"/>
                <a:cs typeface="+mn-cs"/>
              </a:endParaRPr>
            </a:p>
            <a:p>
              <a:pPr marL="0" marR="0" lvl="0" indent="0" algn="ctr" defTabSz="44802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282828"/>
                  </a:solidFill>
                  <a:effectLst/>
                  <a:uLnTx/>
                  <a:uFillTx/>
                  <a:latin typeface="Segoe UI Semibold"/>
                  <a:ea typeface="+mn-ea"/>
                  <a:cs typeface="+mn-cs"/>
                </a:rPr>
                <a:t>+</a:t>
              </a:r>
            </a:p>
            <a:p>
              <a:pPr marL="0" marR="0" lvl="0" indent="0" algn="ctr" defTabSz="44802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282828"/>
                  </a:solidFill>
                  <a:effectLst/>
                  <a:uLnTx/>
                  <a:uFillTx/>
                  <a:latin typeface="Segoe UI Semibold"/>
                  <a:ea typeface="+mn-ea"/>
                  <a:cs typeface="+mn-cs"/>
                  <a:hlinkClick r:id="rId3">
                    <a:extLst>
                      <a:ext uri="{A12FA001-AC4F-418D-AE19-62706E023703}">
                        <ahyp:hlinkClr xmlns:ahyp="http://schemas.microsoft.com/office/drawing/2018/hyperlinkcolor" val="tx"/>
                      </a:ext>
                    </a:extLst>
                  </a:hlinkClick>
                </a:rPr>
                <a:t>MS Known Issues</a:t>
              </a:r>
              <a:endParaRPr kumimoji="0" lang="en-US" sz="1765" b="0" i="0" u="none" strike="noStrike" kern="1200" cap="none" spc="0" normalizeH="0" baseline="0" noProof="0">
                <a:ln>
                  <a:noFill/>
                </a:ln>
                <a:solidFill>
                  <a:srgbClr val="282828"/>
                </a:solidFill>
                <a:effectLst/>
                <a:uLnTx/>
                <a:uFillTx/>
                <a:latin typeface="Segoe UI Semibold"/>
                <a:ea typeface="+mn-ea"/>
                <a:cs typeface="+mn-cs"/>
              </a:endParaRPr>
            </a:p>
          </p:txBody>
        </p:sp>
      </p:grpSp>
      <p:sp>
        <p:nvSpPr>
          <p:cNvPr id="59" name="Oval 58">
            <a:extLst>
              <a:ext uri="{FF2B5EF4-FFF2-40B4-BE49-F238E27FC236}">
                <a16:creationId xmlns:a16="http://schemas.microsoft.com/office/drawing/2014/main" id="{CA1A9622-A397-4303-B244-B35096877B48}"/>
              </a:ext>
            </a:extLst>
          </p:cNvPr>
          <p:cNvSpPr/>
          <p:nvPr/>
        </p:nvSpPr>
        <p:spPr bwMode="auto">
          <a:xfrm>
            <a:off x="6798673" y="3252371"/>
            <a:ext cx="680146" cy="68014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7880" rIns="0" bIns="0"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075" b="0" i="0" u="none" strike="noStrike" kern="1200" cap="none" spc="0" normalizeH="0" baseline="0" noProof="0">
                <a:ln>
                  <a:noFill/>
                </a:ln>
                <a:solidFill>
                  <a:srgbClr val="282828"/>
                </a:solidFill>
                <a:effectLst/>
                <a:uLnTx/>
                <a:uFillTx/>
                <a:latin typeface="Segoe UI"/>
                <a:ea typeface="Segoe UI" pitchFamily="34" charset="0"/>
                <a:cs typeface="Segoe UI" pitchFamily="34" charset="0"/>
                <a:sym typeface="Wingdings" panose="05000000000000000000" pitchFamily="2" charset="2"/>
              </a:rPr>
              <a:t></a:t>
            </a:r>
            <a:endParaRPr kumimoji="0" lang="en-US" sz="3075" b="0" i="0" u="none" strike="noStrike" kern="1200" cap="none" spc="0" normalizeH="0" baseline="0" noProof="0">
              <a:ln>
                <a:noFill/>
              </a:ln>
              <a:solidFill>
                <a:srgbClr val="282828"/>
              </a:solidFill>
              <a:effectLst/>
              <a:uLnTx/>
              <a:uFillTx/>
              <a:latin typeface="Segoe UI"/>
              <a:ea typeface="Segoe UI" pitchFamily="34" charset="0"/>
              <a:cs typeface="Segoe UI" pitchFamily="34" charset="0"/>
            </a:endParaRPr>
          </a:p>
        </p:txBody>
      </p:sp>
      <p:grpSp>
        <p:nvGrpSpPr>
          <p:cNvPr id="64" name="Group 63">
            <a:extLst>
              <a:ext uri="{FF2B5EF4-FFF2-40B4-BE49-F238E27FC236}">
                <a16:creationId xmlns:a16="http://schemas.microsoft.com/office/drawing/2014/main" id="{89260AF5-2052-4D71-A0BE-F8F5413A29A5}"/>
              </a:ext>
            </a:extLst>
          </p:cNvPr>
          <p:cNvGrpSpPr/>
          <p:nvPr/>
        </p:nvGrpSpPr>
        <p:grpSpPr>
          <a:xfrm>
            <a:off x="7725120" y="1283876"/>
            <a:ext cx="3779558" cy="4172262"/>
            <a:chOff x="8399820" y="1399576"/>
            <a:chExt cx="3932654" cy="4341265"/>
          </a:xfrm>
        </p:grpSpPr>
        <p:sp>
          <p:nvSpPr>
            <p:cNvPr id="61" name="Oval 60">
              <a:extLst>
                <a:ext uri="{FF2B5EF4-FFF2-40B4-BE49-F238E27FC236}">
                  <a16:creationId xmlns:a16="http://schemas.microsoft.com/office/drawing/2014/main" id="{41875EB5-FE66-4CD6-B91C-412B9ED5B306}"/>
                </a:ext>
              </a:extLst>
            </p:cNvPr>
            <p:cNvSpPr/>
            <p:nvPr/>
          </p:nvSpPr>
          <p:spPr bwMode="auto">
            <a:xfrm>
              <a:off x="8723311" y="2393344"/>
              <a:ext cx="3271666" cy="3271664"/>
            </a:xfrm>
            <a:prstGeom prst="ellipse">
              <a:avLst/>
            </a:prstGeom>
            <a:solidFill>
              <a:schemeClr val="bg1"/>
            </a:solidFill>
            <a:ln>
              <a:noFill/>
              <a:headEnd type="none" w="med" len="med"/>
              <a:tailEnd type="none" w="med" len="med"/>
            </a:ln>
            <a:effectLst>
              <a:innerShdw blurRad="114300">
                <a:schemeClr val="bg1">
                  <a:lumMod val="75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4802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Semibold"/>
                <a:ea typeface="+mn-ea"/>
                <a:cs typeface="+mn-cs"/>
              </a:endParaRPr>
            </a:p>
          </p:txBody>
        </p:sp>
        <p:graphicFrame>
          <p:nvGraphicFramePr>
            <p:cNvPr id="62" name="Chart 61">
              <a:extLst>
                <a:ext uri="{FF2B5EF4-FFF2-40B4-BE49-F238E27FC236}">
                  <a16:creationId xmlns:a16="http://schemas.microsoft.com/office/drawing/2014/main" id="{DDCDFC90-CE12-4345-8856-AAF5D3EBEC2A}"/>
                </a:ext>
              </a:extLst>
            </p:cNvPr>
            <p:cNvGraphicFramePr/>
            <p:nvPr/>
          </p:nvGraphicFramePr>
          <p:xfrm>
            <a:off x="8399820" y="2315707"/>
            <a:ext cx="3932654" cy="3425134"/>
          </p:xfrm>
          <a:graphic>
            <a:graphicData uri="http://schemas.openxmlformats.org/drawingml/2006/chart">
              <c:chart xmlns:c="http://schemas.openxmlformats.org/drawingml/2006/chart" xmlns:r="http://schemas.openxmlformats.org/officeDocument/2006/relationships" r:id="rId4"/>
            </a:graphicData>
          </a:graphic>
        </p:graphicFrame>
        <p:sp>
          <p:nvSpPr>
            <p:cNvPr id="63" name="Rectangle 62">
              <a:extLst>
                <a:ext uri="{FF2B5EF4-FFF2-40B4-BE49-F238E27FC236}">
                  <a16:creationId xmlns:a16="http://schemas.microsoft.com/office/drawing/2014/main" id="{08983D70-B1C6-4A65-8FFF-7EA2E6A1A481}"/>
                </a:ext>
              </a:extLst>
            </p:cNvPr>
            <p:cNvSpPr/>
            <p:nvPr/>
          </p:nvSpPr>
          <p:spPr>
            <a:xfrm>
              <a:off x="8615557" y="1399576"/>
              <a:ext cx="3373244" cy="707886"/>
            </a:xfrm>
            <a:prstGeom prst="rect">
              <a:avLst/>
            </a:prstGeom>
          </p:spPr>
          <p:txBody>
            <a:bodyPr wrap="square">
              <a:spAutoFit/>
            </a:bodyPr>
            <a:lstStyle/>
            <a:p>
              <a:pPr marL="0" marR="0" lvl="0" indent="0" algn="ctr" defTabSz="896302" rtl="0" eaLnBrk="1" fontAlgn="auto" latinLnBrk="0" hangingPunct="1">
                <a:lnSpc>
                  <a:spcPct val="100000"/>
                </a:lnSpc>
                <a:spcBef>
                  <a:spcPts val="0"/>
                </a:spcBef>
                <a:spcAft>
                  <a:spcPts val="0"/>
                </a:spcAft>
                <a:buClrTx/>
                <a:buSzTx/>
                <a:buFontTx/>
                <a:buNone/>
                <a:tabLst/>
                <a:defRPr sz="1862" b="0" i="0" u="none" strike="noStrike" kern="1200" spc="0" baseline="0">
                  <a:solidFill>
                    <a:prstClr val="black">
                      <a:lumMod val="65000"/>
                      <a:lumOff val="35000"/>
                    </a:prstClr>
                  </a:solidFill>
                  <a:latin typeface="+mn-lt"/>
                  <a:ea typeface="+mn-ea"/>
                  <a:cs typeface="+mn-cs"/>
                </a:defRPr>
              </a:pPr>
              <a:r>
                <a:rPr kumimoji="0" lang="en-US" sz="1922" b="0" i="0" u="none" strike="noStrike" kern="1200" cap="none" spc="0" normalizeH="0" baseline="0" noProof="0">
                  <a:ln>
                    <a:noFill/>
                  </a:ln>
                  <a:solidFill>
                    <a:prstClr val="black">
                      <a:lumMod val="65000"/>
                      <a:lumOff val="35000"/>
                    </a:prstClr>
                  </a:solidFill>
                  <a:effectLst/>
                  <a:uLnTx/>
                  <a:uFillTx/>
                  <a:latin typeface="Segoe UI Semibold"/>
                  <a:ea typeface="+mn-ea"/>
                  <a:cs typeface="+mn-cs"/>
                </a:rPr>
                <a:t>Risk Assessment with Possible Remediations</a:t>
              </a:r>
            </a:p>
          </p:txBody>
        </p:sp>
      </p:grpSp>
      <p:grpSp>
        <p:nvGrpSpPr>
          <p:cNvPr id="69" name="Group 68">
            <a:extLst>
              <a:ext uri="{FF2B5EF4-FFF2-40B4-BE49-F238E27FC236}">
                <a16:creationId xmlns:a16="http://schemas.microsoft.com/office/drawing/2014/main" id="{F159A934-E84B-4C5D-8E1B-53D9ED29B69A}"/>
              </a:ext>
            </a:extLst>
          </p:cNvPr>
          <p:cNvGrpSpPr/>
          <p:nvPr/>
        </p:nvGrpSpPr>
        <p:grpSpPr>
          <a:xfrm>
            <a:off x="8713569" y="5827298"/>
            <a:ext cx="1679735" cy="163798"/>
            <a:chOff x="8168640" y="6316980"/>
            <a:chExt cx="1747772" cy="170432"/>
          </a:xfrm>
        </p:grpSpPr>
        <p:sp>
          <p:nvSpPr>
            <p:cNvPr id="66" name="Rectangle 65">
              <a:extLst>
                <a:ext uri="{FF2B5EF4-FFF2-40B4-BE49-F238E27FC236}">
                  <a16:creationId xmlns:a16="http://schemas.microsoft.com/office/drawing/2014/main" id="{A855EDDC-5A66-438F-A6D7-0D956538AB2A}"/>
                </a:ext>
              </a:extLst>
            </p:cNvPr>
            <p:cNvSpPr/>
            <p:nvPr/>
          </p:nvSpPr>
          <p:spPr bwMode="auto">
            <a:xfrm>
              <a:off x="8168640" y="6316980"/>
              <a:ext cx="170432" cy="1704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527282" tIns="0" rIns="0" bIns="0"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Low</a:t>
              </a:r>
            </a:p>
          </p:txBody>
        </p:sp>
        <p:sp>
          <p:nvSpPr>
            <p:cNvPr id="67" name="Rectangle 66">
              <a:extLst>
                <a:ext uri="{FF2B5EF4-FFF2-40B4-BE49-F238E27FC236}">
                  <a16:creationId xmlns:a16="http://schemas.microsoft.com/office/drawing/2014/main" id="{73B2B122-F25A-48C6-855B-98328C9072D5}"/>
                </a:ext>
              </a:extLst>
            </p:cNvPr>
            <p:cNvSpPr/>
            <p:nvPr/>
          </p:nvSpPr>
          <p:spPr bwMode="auto">
            <a:xfrm>
              <a:off x="8835390" y="6316980"/>
              <a:ext cx="170432" cy="170432"/>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790922" tIns="0" rIns="0" bIns="0"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Medium</a:t>
              </a:r>
            </a:p>
          </p:txBody>
        </p:sp>
        <p:sp>
          <p:nvSpPr>
            <p:cNvPr id="68" name="Rectangle 67">
              <a:extLst>
                <a:ext uri="{FF2B5EF4-FFF2-40B4-BE49-F238E27FC236}">
                  <a16:creationId xmlns:a16="http://schemas.microsoft.com/office/drawing/2014/main" id="{910E7513-EDAD-4D7B-95DD-4A1FC1867080}"/>
                </a:ext>
              </a:extLst>
            </p:cNvPr>
            <p:cNvSpPr/>
            <p:nvPr/>
          </p:nvSpPr>
          <p:spPr bwMode="auto">
            <a:xfrm>
              <a:off x="9745980" y="6316980"/>
              <a:ext cx="170432" cy="17043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15162" tIns="0" rIns="0" bIns="0"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High</a:t>
              </a:r>
            </a:p>
          </p:txBody>
        </p:sp>
      </p:grpSp>
    </p:spTree>
    <p:extLst>
      <p:ext uri="{BB962C8B-B14F-4D97-AF65-F5344CB8AC3E}">
        <p14:creationId xmlns:p14="http://schemas.microsoft.com/office/powerpoint/2010/main" val="242433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DE06C-C02F-4D92-BD09-A53D19E461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0571E7-7544-4188-A766-C2FC98AC3C27}"/>
              </a:ext>
            </a:extLst>
          </p:cNvPr>
          <p:cNvSpPr>
            <a:spLocks noGrp="1"/>
          </p:cNvSpPr>
          <p:nvPr>
            <p:ph idx="1"/>
          </p:nvPr>
        </p:nvSpPr>
        <p:spPr>
          <a:xfrm>
            <a:off x="437320" y="1866618"/>
            <a:ext cx="11336039" cy="353045"/>
          </a:xfrm>
        </p:spPr>
        <p:txBody>
          <a:bodyPr>
            <a:normAutofit fontScale="85000" lnSpcReduction="20000"/>
          </a:bodyPr>
          <a:lstStyle/>
          <a:p>
            <a:endParaRPr lang="en-US"/>
          </a:p>
        </p:txBody>
      </p:sp>
      <p:sp>
        <p:nvSpPr>
          <p:cNvPr id="5" name="Freeform: Shape 4">
            <a:extLst>
              <a:ext uri="{FF2B5EF4-FFF2-40B4-BE49-F238E27FC236}">
                <a16:creationId xmlns:a16="http://schemas.microsoft.com/office/drawing/2014/main" id="{A300C1E7-A304-4BB7-9162-798E0ADDC150}"/>
              </a:ext>
            </a:extLst>
          </p:cNvPr>
          <p:cNvSpPr/>
          <p:nvPr/>
        </p:nvSpPr>
        <p:spPr bwMode="auto">
          <a:xfrm>
            <a:off x="2" y="966"/>
            <a:ext cx="11952330" cy="6728487"/>
          </a:xfrm>
          <a:custGeom>
            <a:avLst/>
            <a:gdLst>
              <a:gd name="connsiteX0" fmla="*/ 0 w 12436474"/>
              <a:gd name="connsiteY0" fmla="*/ 0 h 7001033"/>
              <a:gd name="connsiteX1" fmla="*/ 12436474 w 12436474"/>
              <a:gd name="connsiteY1" fmla="*/ 0 h 7001033"/>
              <a:gd name="connsiteX2" fmla="*/ 12436474 w 12436474"/>
              <a:gd name="connsiteY2" fmla="*/ 7001033 h 7001033"/>
              <a:gd name="connsiteX3" fmla="*/ 0 w 12436474"/>
              <a:gd name="connsiteY3" fmla="*/ 7001033 h 7001033"/>
            </a:gdLst>
            <a:ahLst/>
            <a:cxnLst>
              <a:cxn ang="0">
                <a:pos x="connsiteX0" y="connsiteY0"/>
              </a:cxn>
              <a:cxn ang="0">
                <a:pos x="connsiteX1" y="connsiteY1"/>
              </a:cxn>
              <a:cxn ang="0">
                <a:pos x="connsiteX2" y="connsiteY2"/>
              </a:cxn>
              <a:cxn ang="0">
                <a:pos x="connsiteX3" y="connsiteY3"/>
              </a:cxn>
            </a:cxnLst>
            <a:rect l="l" t="t" r="r" b="b"/>
            <a:pathLst>
              <a:path w="12436474" h="7001033">
                <a:moveTo>
                  <a:pt x="0" y="0"/>
                </a:moveTo>
                <a:lnTo>
                  <a:pt x="12436474" y="0"/>
                </a:lnTo>
                <a:lnTo>
                  <a:pt x="12436474" y="7001033"/>
                </a:lnTo>
                <a:lnTo>
                  <a:pt x="0" y="7001033"/>
                </a:lnTo>
                <a:close/>
              </a:path>
            </a:pathLst>
          </a:custGeom>
          <a:solidFill>
            <a:schemeClr val="bg1">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7" name="Freeform: Shape 6">
            <a:extLst>
              <a:ext uri="{FF2B5EF4-FFF2-40B4-BE49-F238E27FC236}">
                <a16:creationId xmlns:a16="http://schemas.microsoft.com/office/drawing/2014/main" id="{4CF6BD34-8A0D-4656-8FA5-C1B6AC5895B5}"/>
              </a:ext>
            </a:extLst>
          </p:cNvPr>
          <p:cNvSpPr/>
          <p:nvPr/>
        </p:nvSpPr>
        <p:spPr bwMode="auto">
          <a:xfrm>
            <a:off x="7329" y="965"/>
            <a:ext cx="7228101" cy="6856071"/>
          </a:xfrm>
          <a:custGeom>
            <a:avLst/>
            <a:gdLst>
              <a:gd name="connsiteX0" fmla="*/ 0 w 7406640"/>
              <a:gd name="connsiteY0" fmla="*/ 0 h 7001033"/>
              <a:gd name="connsiteX1" fmla="*/ 6528527 w 7406640"/>
              <a:gd name="connsiteY1" fmla="*/ 0 h 7001033"/>
              <a:gd name="connsiteX2" fmla="*/ 6677198 w 7406640"/>
              <a:gd name="connsiteY2" fmla="*/ 290277 h 7001033"/>
              <a:gd name="connsiteX3" fmla="*/ 7406640 w 7406640"/>
              <a:gd name="connsiteY3" fmla="*/ 3497263 h 7001033"/>
              <a:gd name="connsiteX4" fmla="*/ 6715677 w 7406640"/>
              <a:gd name="connsiteY4" fmla="*/ 6623132 h 7001033"/>
              <a:gd name="connsiteX5" fmla="*/ 6525024 w 7406640"/>
              <a:gd name="connsiteY5" fmla="*/ 7001033 h 7001033"/>
              <a:gd name="connsiteX6" fmla="*/ 0 w 7406640"/>
              <a:gd name="connsiteY6" fmla="*/ 7001033 h 700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6640" h="7001033">
                <a:moveTo>
                  <a:pt x="0" y="0"/>
                </a:moveTo>
                <a:lnTo>
                  <a:pt x="6528527" y="0"/>
                </a:lnTo>
                <a:lnTo>
                  <a:pt x="6677198" y="290277"/>
                </a:lnTo>
                <a:cubicBezTo>
                  <a:pt x="7144669" y="1260439"/>
                  <a:pt x="7406640" y="2348258"/>
                  <a:pt x="7406640" y="3497263"/>
                </a:cubicBezTo>
                <a:cubicBezTo>
                  <a:pt x="7406640" y="4614352"/>
                  <a:pt x="7159021" y="5673607"/>
                  <a:pt x="6715677" y="6623132"/>
                </a:cubicBezTo>
                <a:lnTo>
                  <a:pt x="6525024" y="7001033"/>
                </a:lnTo>
                <a:lnTo>
                  <a:pt x="0" y="7001033"/>
                </a:lnTo>
                <a:close/>
              </a:path>
            </a:pathLst>
          </a:custGeom>
          <a:solidFill>
            <a:srgbClr val="F4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solidFill>
                <a:srgbClr val="282828"/>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5BB11D1D-9948-4264-8855-298F06EEEF0E}"/>
              </a:ext>
            </a:extLst>
          </p:cNvPr>
          <p:cNvPicPr>
            <a:picLocks noChangeAspect="1"/>
          </p:cNvPicPr>
          <p:nvPr/>
        </p:nvPicPr>
        <p:blipFill>
          <a:blip r:embed="rId3"/>
          <a:stretch>
            <a:fillRect/>
          </a:stretch>
        </p:blipFill>
        <p:spPr>
          <a:xfrm>
            <a:off x="580084" y="1138872"/>
            <a:ext cx="5949425" cy="5240809"/>
          </a:xfrm>
          <a:prstGeom prst="rect">
            <a:avLst/>
          </a:prstGeom>
        </p:spPr>
      </p:pic>
      <p:pic>
        <p:nvPicPr>
          <p:cNvPr id="9" name="Picture 8">
            <a:extLst>
              <a:ext uri="{FF2B5EF4-FFF2-40B4-BE49-F238E27FC236}">
                <a16:creationId xmlns:a16="http://schemas.microsoft.com/office/drawing/2014/main" id="{59C557DC-612C-479E-928B-942289EBA0AC}"/>
              </a:ext>
            </a:extLst>
          </p:cNvPr>
          <p:cNvPicPr>
            <a:picLocks noChangeAspect="1"/>
          </p:cNvPicPr>
          <p:nvPr/>
        </p:nvPicPr>
        <p:blipFill>
          <a:blip r:embed="rId4"/>
          <a:stretch>
            <a:fillRect/>
          </a:stretch>
        </p:blipFill>
        <p:spPr>
          <a:xfrm>
            <a:off x="8158125" y="968715"/>
            <a:ext cx="1748335" cy="5523726"/>
          </a:xfrm>
          <a:prstGeom prst="rect">
            <a:avLst/>
          </a:prstGeom>
        </p:spPr>
      </p:pic>
      <p:sp>
        <p:nvSpPr>
          <p:cNvPr id="10" name="Rectangle 9">
            <a:extLst>
              <a:ext uri="{FF2B5EF4-FFF2-40B4-BE49-F238E27FC236}">
                <a16:creationId xmlns:a16="http://schemas.microsoft.com/office/drawing/2014/main" id="{AD8005ED-F371-47B8-BCC8-A92615FF81FA}"/>
              </a:ext>
            </a:extLst>
          </p:cNvPr>
          <p:cNvSpPr/>
          <p:nvPr/>
        </p:nvSpPr>
        <p:spPr>
          <a:xfrm>
            <a:off x="2402917" y="5864599"/>
            <a:ext cx="3733053" cy="2440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Oval 10">
            <a:extLst>
              <a:ext uri="{FF2B5EF4-FFF2-40B4-BE49-F238E27FC236}">
                <a16:creationId xmlns:a16="http://schemas.microsoft.com/office/drawing/2014/main" id="{E4C207CF-D236-42B5-8DCF-3FD3E091AF97}"/>
              </a:ext>
            </a:extLst>
          </p:cNvPr>
          <p:cNvSpPr/>
          <p:nvPr/>
        </p:nvSpPr>
        <p:spPr bwMode="auto">
          <a:xfrm>
            <a:off x="6828886" y="3429000"/>
            <a:ext cx="680146" cy="68014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7880" rIns="0" bIns="0"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075" b="0" i="0" u="none" strike="noStrike" kern="1200" cap="none" spc="0" normalizeH="0" baseline="0" noProof="0">
                <a:ln>
                  <a:noFill/>
                </a:ln>
                <a:solidFill>
                  <a:srgbClr val="282828"/>
                </a:solidFill>
                <a:effectLst/>
                <a:uLnTx/>
                <a:uFillTx/>
                <a:latin typeface="Segoe UI"/>
                <a:ea typeface="Segoe UI" pitchFamily="34" charset="0"/>
                <a:cs typeface="Segoe UI" pitchFamily="34" charset="0"/>
                <a:sym typeface="Wingdings" panose="05000000000000000000" pitchFamily="2" charset="2"/>
              </a:rPr>
              <a:t></a:t>
            </a:r>
            <a:endParaRPr kumimoji="0" lang="en-US" sz="3075" b="0" i="0" u="none" strike="noStrike" kern="1200" cap="none" spc="0" normalizeH="0" baseline="0" noProof="0">
              <a:ln>
                <a:noFill/>
              </a:ln>
              <a:solidFill>
                <a:srgbClr val="282828"/>
              </a:solidFill>
              <a:effectLst/>
              <a:uLnTx/>
              <a:uFillTx/>
              <a:latin typeface="Segoe UI"/>
              <a:ea typeface="Segoe UI" pitchFamily="34" charset="0"/>
              <a:cs typeface="Segoe UI" pitchFamily="34" charset="0"/>
            </a:endParaRPr>
          </a:p>
        </p:txBody>
      </p:sp>
      <p:sp>
        <p:nvSpPr>
          <p:cNvPr id="15" name="Title 1">
            <a:extLst>
              <a:ext uri="{FF2B5EF4-FFF2-40B4-BE49-F238E27FC236}">
                <a16:creationId xmlns:a16="http://schemas.microsoft.com/office/drawing/2014/main" id="{E234D84A-C703-467B-8E64-3C9D5C869939}"/>
              </a:ext>
            </a:extLst>
          </p:cNvPr>
          <p:cNvSpPr txBox="1">
            <a:spLocks/>
          </p:cNvSpPr>
          <p:nvPr/>
        </p:nvSpPr>
        <p:spPr>
          <a:xfrm>
            <a:off x="548738" y="58774"/>
            <a:ext cx="10757098" cy="896425"/>
          </a:xfrm>
          <a:prstGeom prst="rect">
            <a:avLst/>
          </a:prstGeom>
        </p:spPr>
        <p:txBody>
          <a:bodyPr vert="horz" lIns="89642" tIns="44821" rIns="89642" bIns="44821" rtlCol="0" anchor="ctr">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282828"/>
                </a:solidFill>
                <a:effectLst/>
                <a:uLnTx/>
                <a:uFillTx/>
                <a:latin typeface="Segoe UI Semibold"/>
                <a:ea typeface="+mj-ea"/>
                <a:cs typeface="+mj-cs"/>
              </a:rPr>
              <a:t>Better pilot representation</a:t>
            </a:r>
          </a:p>
        </p:txBody>
      </p:sp>
    </p:spTree>
    <p:extLst>
      <p:ext uri="{BB962C8B-B14F-4D97-AF65-F5344CB8AC3E}">
        <p14:creationId xmlns:p14="http://schemas.microsoft.com/office/powerpoint/2010/main" val="13421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VTI">
  <a:themeElements>
    <a:clrScheme name="AnalogousFromRegularSeedLeftStep">
      <a:dk1>
        <a:srgbClr val="000000"/>
      </a:dk1>
      <a:lt1>
        <a:srgbClr val="FFFFFF"/>
      </a:lt1>
      <a:dk2>
        <a:srgbClr val="412432"/>
      </a:dk2>
      <a:lt2>
        <a:srgbClr val="E2E8E4"/>
      </a:lt2>
      <a:accent1>
        <a:srgbClr val="D13EA1"/>
      </a:accent1>
      <a:accent2>
        <a:srgbClr val="B32DC0"/>
      </a:accent2>
      <a:accent3>
        <a:srgbClr val="873ED1"/>
      </a:accent3>
      <a:accent4>
        <a:srgbClr val="5248C8"/>
      </a:accent4>
      <a:accent5>
        <a:srgbClr val="3E70D1"/>
      </a:accent5>
      <a:accent6>
        <a:srgbClr val="2D9BC0"/>
      </a:accent6>
      <a:hlink>
        <a:srgbClr val="319451"/>
      </a:hlink>
      <a:folHlink>
        <a:srgbClr val="7F7F7F"/>
      </a:folHlink>
    </a:clrScheme>
    <a:fontScheme name="Retrospect">
      <a:majorFont>
        <a:latin typeface="Garamond"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CF02708601D5C4C85C305A3EE4D764A" ma:contentTypeVersion="15" ma:contentTypeDescription="Create a new document." ma:contentTypeScope="" ma:versionID="ef097639c96794b857c5d5907fd1df62">
  <xsd:schema xmlns:xsd="http://www.w3.org/2001/XMLSchema" xmlns:xs="http://www.w3.org/2001/XMLSchema" xmlns:p="http://schemas.microsoft.com/office/2006/metadata/properties" xmlns:ns1="http://schemas.microsoft.com/sharepoint/v3" xmlns:ns3="e09df031-3540-4937-8cb6-d70d0ee9d995" xmlns:ns4="956e0d95-fcd7-4156-b990-6cef54868e85" targetNamespace="http://schemas.microsoft.com/office/2006/metadata/properties" ma:root="true" ma:fieldsID="0df25a8a6732b9d7e485a53dee956242" ns1:_="" ns3:_="" ns4:_="">
    <xsd:import namespace="http://schemas.microsoft.com/sharepoint/v3"/>
    <xsd:import namespace="e09df031-3540-4937-8cb6-d70d0ee9d995"/>
    <xsd:import namespace="956e0d95-fcd7-4156-b990-6cef54868e85"/>
    <xsd:element name="properties">
      <xsd:complexType>
        <xsd:sequence>
          <xsd:element name="documentManagement">
            <xsd:complexType>
              <xsd:all>
                <xsd:element ref="ns3:SharedWithUser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Location" minOccurs="0"/>
                <xsd:element ref="ns1:_ip_UnifiedCompliancePolicyProperties" minOccurs="0"/>
                <xsd:element ref="ns1:_ip_UnifiedCompliancePolicyUIAction"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9df031-3540-4937-8cb6-d70d0ee9d99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56e0d95-fcd7-4156-b990-6cef54868e85"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description="" ma:internalName="MediaServiceLocation" ma:readOnly="true">
      <xsd:simpleType>
        <xsd:restriction base="dms:Text"/>
      </xsd:simpleType>
    </xsd:element>
    <xsd:element name="MediaServiceOCR" ma:index="20" nillable="true" ma:displayName="MediaServiceOCR"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E7BB8D44-E77B-4EE1-A24C-FD1A012F0516}">
  <ds:schemaRefs>
    <ds:schemaRef ds:uri="http://schemas.microsoft.com/sharepoint/v3/contenttype/forms"/>
  </ds:schemaRefs>
</ds:datastoreItem>
</file>

<file path=customXml/itemProps2.xml><?xml version="1.0" encoding="utf-8"?>
<ds:datastoreItem xmlns:ds="http://schemas.openxmlformats.org/officeDocument/2006/customXml" ds:itemID="{B1C77868-C592-446B-93FD-87BDE7ED4A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09df031-3540-4937-8cb6-d70d0ee9d995"/>
    <ds:schemaRef ds:uri="956e0d95-fcd7-4156-b990-6cef54868e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EC8E80-2D6F-44C1-97D6-A0FDA7EC14F7}">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1</TotalTime>
  <Words>1278</Words>
  <Application>Microsoft Office PowerPoint</Application>
  <PresentationFormat>Widescreen</PresentationFormat>
  <Paragraphs>233</Paragraphs>
  <Slides>26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Calibri</vt:lpstr>
      <vt:lpstr>Garamond</vt:lpstr>
      <vt:lpstr>Segoe UI</vt:lpstr>
      <vt:lpstr>Segoe UI </vt:lpstr>
      <vt:lpstr>Segoe UI Semibold</vt:lpstr>
      <vt:lpstr>Segoe UI Semilight</vt:lpstr>
      <vt:lpstr>Wingdings</vt:lpstr>
      <vt:lpstr>RetrospectVTI</vt:lpstr>
      <vt:lpstr>Reports from Abroad: </vt:lpstr>
      <vt:lpstr>Topics</vt:lpstr>
      <vt:lpstr>Changes – Strategy</vt:lpstr>
      <vt:lpstr>Erik’s Topic</vt:lpstr>
      <vt:lpstr>Russell’s Topic</vt:lpstr>
      <vt:lpstr>Desktop Analytics</vt:lpstr>
      <vt:lpstr>Make informed decisions</vt:lpstr>
      <vt:lpstr>PowerPoint Presentation</vt:lpstr>
      <vt:lpstr>PowerPoint Presentation</vt:lpstr>
      <vt:lpstr>Integration with Phased deployments</vt:lpstr>
      <vt:lpstr>User Experience Analytics</vt:lpstr>
      <vt:lpstr>Lack of visibility into the end-user experience</vt:lpstr>
      <vt:lpstr>A better way… </vt:lpstr>
      <vt:lpstr>Feature Overview</vt:lpstr>
      <vt:lpstr>PowerPoint Presentation</vt:lpstr>
      <vt:lpstr>Next steps</vt:lpstr>
      <vt:lpstr>Derrick’s Topics</vt:lpstr>
      <vt:lpstr>PowerPoint Presentation</vt:lpstr>
      <vt:lpstr>PowerPoint Presentation</vt:lpstr>
      <vt:lpstr>PowerPoint Presentation</vt:lpstr>
      <vt:lpstr>PowerPoint Presentation</vt:lpstr>
      <vt:lpstr>PowerPoint Presentation</vt:lpstr>
      <vt:lpstr>Jon’s Topic</vt:lpstr>
      <vt:lpstr>Azure AD · User provisioning for apps</vt:lpstr>
      <vt:lpstr>DEI – #HumansOfIT</vt:lpstr>
      <vt:lpstr>Building Champions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Reports from Abroad: </dc:title>
  <dc:creator>Jon Junell</dc:creator>
  <cp:lastModifiedBy>Jon Junell</cp:lastModifiedBy>
  <cp:revision>1</cp:revision>
  <dcterms:created xsi:type="dcterms:W3CDTF">2019-11-25T17:04:01Z</dcterms:created>
  <dcterms:modified xsi:type="dcterms:W3CDTF">2019-12-06T03:44:23Z</dcterms:modified>
</cp:coreProperties>
</file>